
<file path=[Content_Types].xml><?xml version="1.0" encoding="utf-8"?>
<Types xmlns="http://schemas.openxmlformats.org/package/2006/content-types">
  <Default Extension="emf" ContentType="image/x-emf"/>
  <Default Extension="gif" ContentType="image/gif"/>
  <Default Extension="jpeg" ContentType="image/jpeg"/>
  <Default Extension="mkv" ContentType="video/unknown"/>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702" r:id="rId6"/>
  </p:sldMasterIdLst>
  <p:notesMasterIdLst>
    <p:notesMasterId r:id="rId60"/>
  </p:notesMasterIdLst>
  <p:sldIdLst>
    <p:sldId id="270" r:id="rId7"/>
    <p:sldId id="273" r:id="rId8"/>
    <p:sldId id="282" r:id="rId9"/>
    <p:sldId id="288" r:id="rId10"/>
    <p:sldId id="318" r:id="rId11"/>
    <p:sldId id="284" r:id="rId12"/>
    <p:sldId id="295" r:id="rId13"/>
    <p:sldId id="296" r:id="rId14"/>
    <p:sldId id="297" r:id="rId15"/>
    <p:sldId id="339" r:id="rId16"/>
    <p:sldId id="298" r:id="rId17"/>
    <p:sldId id="328" r:id="rId18"/>
    <p:sldId id="319" r:id="rId19"/>
    <p:sldId id="320" r:id="rId20"/>
    <p:sldId id="321" r:id="rId21"/>
    <p:sldId id="334" r:id="rId22"/>
    <p:sldId id="335" r:id="rId23"/>
    <p:sldId id="336" r:id="rId24"/>
    <p:sldId id="301" r:id="rId25"/>
    <p:sldId id="275" r:id="rId26"/>
    <p:sldId id="327" r:id="rId27"/>
    <p:sldId id="316" r:id="rId28"/>
    <p:sldId id="340" r:id="rId29"/>
    <p:sldId id="303" r:id="rId30"/>
    <p:sldId id="304" r:id="rId31"/>
    <p:sldId id="305" r:id="rId32"/>
    <p:sldId id="306" r:id="rId33"/>
    <p:sldId id="307" r:id="rId34"/>
    <p:sldId id="309" r:id="rId35"/>
    <p:sldId id="310" r:id="rId36"/>
    <p:sldId id="311" r:id="rId37"/>
    <p:sldId id="312" r:id="rId38"/>
    <p:sldId id="313" r:id="rId39"/>
    <p:sldId id="314" r:id="rId40"/>
    <p:sldId id="315" r:id="rId41"/>
    <p:sldId id="322" r:id="rId42"/>
    <p:sldId id="324" r:id="rId43"/>
    <p:sldId id="325" r:id="rId44"/>
    <p:sldId id="326" r:id="rId45"/>
    <p:sldId id="330" r:id="rId46"/>
    <p:sldId id="333" r:id="rId47"/>
    <p:sldId id="338" r:id="rId48"/>
    <p:sldId id="291" r:id="rId49"/>
    <p:sldId id="278" r:id="rId50"/>
    <p:sldId id="337" r:id="rId51"/>
    <p:sldId id="329" r:id="rId52"/>
    <p:sldId id="279" r:id="rId53"/>
    <p:sldId id="299" r:id="rId54"/>
    <p:sldId id="300" r:id="rId55"/>
    <p:sldId id="280" r:id="rId56"/>
    <p:sldId id="331" r:id="rId57"/>
    <p:sldId id="332" r:id="rId58"/>
    <p:sldId id="272" r:id="rId59"/>
  </p:sldIdLst>
  <p:sldSz cx="12192000" cy="6858000"/>
  <p:notesSz cx="9926638"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23EC1774-38B7-4FAF-B38A-1866BFDB966D}">
          <p14:sldIdLst>
            <p14:sldId id="270"/>
          </p14:sldIdLst>
        </p14:section>
        <p14:section name="Introduction - what is AI?" id="{CFBCC377-377F-4DE8-B901-4316D5B49A25}">
          <p14:sldIdLst>
            <p14:sldId id="273"/>
            <p14:sldId id="282"/>
            <p14:sldId id="288"/>
            <p14:sldId id="318"/>
            <p14:sldId id="284"/>
            <p14:sldId id="295"/>
            <p14:sldId id="296"/>
            <p14:sldId id="297"/>
          </p14:sldIdLst>
        </p14:section>
        <p14:section name="Considerations for teachers" id="{45FE0B56-2F43-4264-A178-0BE974A8F47A}">
          <p14:sldIdLst>
            <p14:sldId id="339"/>
            <p14:sldId id="298"/>
            <p14:sldId id="328"/>
            <p14:sldId id="319"/>
            <p14:sldId id="320"/>
            <p14:sldId id="321"/>
            <p14:sldId id="334"/>
            <p14:sldId id="335"/>
            <p14:sldId id="336"/>
          </p14:sldIdLst>
        </p14:section>
        <p14:section name="Ethical guidelines" id="{12A9E95A-D806-41B3-89E6-C6D37CEA7881}">
          <p14:sldIdLst>
            <p14:sldId id="301"/>
            <p14:sldId id="275"/>
            <p14:sldId id="327"/>
          </p14:sldIdLst>
        </p14:section>
        <p14:section name="Examples" id="{1BAB7F4A-F171-4F39-B851-0F4E2E21C951}">
          <p14:sldIdLst>
            <p14:sldId id="316"/>
            <p14:sldId id="340"/>
            <p14:sldId id="303"/>
            <p14:sldId id="304"/>
            <p14:sldId id="305"/>
            <p14:sldId id="306"/>
            <p14:sldId id="307"/>
            <p14:sldId id="309"/>
            <p14:sldId id="310"/>
            <p14:sldId id="311"/>
            <p14:sldId id="312"/>
            <p14:sldId id="313"/>
            <p14:sldId id="314"/>
            <p14:sldId id="315"/>
            <p14:sldId id="322"/>
            <p14:sldId id="324"/>
            <p14:sldId id="325"/>
            <p14:sldId id="326"/>
            <p14:sldId id="330"/>
            <p14:sldId id="333"/>
            <p14:sldId id="338"/>
          </p14:sldIdLst>
        </p14:section>
        <p14:section name="Examination" id="{11F55E3E-FCB9-41B3-823A-956BD48E0D08}">
          <p14:sldIdLst>
            <p14:sldId id="291"/>
            <p14:sldId id="278"/>
            <p14:sldId id="337"/>
            <p14:sldId id="329"/>
            <p14:sldId id="279"/>
            <p14:sldId id="299"/>
            <p14:sldId id="300"/>
            <p14:sldId id="280"/>
          </p14:sldIdLst>
        </p14:section>
        <p14:section name="Discussion and conclusion" id="{C621CF5E-78F8-4F09-9545-9313880290D4}">
          <p14:sldIdLst>
            <p14:sldId id="331"/>
            <p14:sldId id="332"/>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878614-74E3-11B0-7FA4-9DE7670DCEBF}" name="Carl Johan Odehammar" initials="CJO" userId="S::Carl-Johan.Odehammar@ju.se::7d5c3b30-e522-4713-93d5-0826dd4d558f" providerId="AD"/>
  <p188:author id="{765E325B-B0A4-6FD0-3A41-A3204E440D55}" name="Martin Larsson" initials="ML" userId="S::martin.larsson@ju.se::3334236b-b77c-4201-8e41-6cceff9a51cb" providerId="AD"/>
  <p188:author id="{2B7A6A8D-0A56-4F90-7B35-735756834973}" name="Carl Johan Odehammar" initials="CO" userId="S::carl-johan.odehammar@ju.se::7d5c3b30-e522-4713-93d5-0826dd4d55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797979"/>
    <a:srgbClr val="003865"/>
    <a:srgbClr val="00ACA9"/>
    <a:srgbClr val="FFB500"/>
    <a:srgbClr val="EBEBDF"/>
    <a:srgbClr val="961B81"/>
    <a:srgbClr val="97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ED0A5-2EA4-4F4B-B7BC-ED40D86AEA78}" v="9" dt="2023-05-23T07:13:06.563"/>
    <p1510:client id="{84690B3F-BE0F-4DD3-B729-4DFFBBA3A647}" v="136" dt="2023-05-22T09:22:14.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90196" autoAdjust="0"/>
  </p:normalViewPr>
  <p:slideViewPr>
    <p:cSldViewPr snapToGrid="0">
      <p:cViewPr varScale="1">
        <p:scale>
          <a:sx n="98" d="100"/>
          <a:sy n="98" d="100"/>
        </p:scale>
        <p:origin x="10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Larsson" userId="3334236b-b77c-4201-8e41-6cceff9a51cb" providerId="ADAL" clId="{76271BA5-830F-4203-891B-870415BEACE6}"/>
    <pc:docChg chg="undo custSel addSld delSld modSld">
      <pc:chgData name="Martin Larsson" userId="3334236b-b77c-4201-8e41-6cceff9a51cb" providerId="ADAL" clId="{76271BA5-830F-4203-891B-870415BEACE6}" dt="2023-04-24T06:47:55.588" v="797" actId="20577"/>
      <pc:docMkLst>
        <pc:docMk/>
      </pc:docMkLst>
      <pc:sldChg chg="del">
        <pc:chgData name="Martin Larsson" userId="3334236b-b77c-4201-8e41-6cceff9a51cb" providerId="ADAL" clId="{76271BA5-830F-4203-891B-870415BEACE6}" dt="2023-04-24T05:56:11.424" v="21" actId="47"/>
        <pc:sldMkLst>
          <pc:docMk/>
          <pc:sldMk cId="3730068582" sldId="271"/>
        </pc:sldMkLst>
      </pc:sldChg>
      <pc:sldChg chg="addSp delSp modSp">
        <pc:chgData name="Martin Larsson" userId="3334236b-b77c-4201-8e41-6cceff9a51cb" providerId="ADAL" clId="{76271BA5-830F-4203-891B-870415BEACE6}" dt="2023-04-24T06:22:47.011" v="790" actId="931"/>
        <pc:sldMkLst>
          <pc:docMk/>
          <pc:sldMk cId="568450534" sldId="273"/>
        </pc:sldMkLst>
        <pc:spChg chg="add del">
          <ac:chgData name="Martin Larsson" userId="3334236b-b77c-4201-8e41-6cceff9a51cb" providerId="ADAL" clId="{76271BA5-830F-4203-891B-870415BEACE6}" dt="2023-04-24T06:22:47.011" v="790" actId="931"/>
          <ac:spMkLst>
            <pc:docMk/>
            <pc:sldMk cId="568450534" sldId="273"/>
            <ac:spMk id="8" creationId="{33C64024-B650-3A73-848E-52CB78A85F84}"/>
          </ac:spMkLst>
        </pc:spChg>
        <pc:picChg chg="add del mod">
          <ac:chgData name="Martin Larsson" userId="3334236b-b77c-4201-8e41-6cceff9a51cb" providerId="ADAL" clId="{76271BA5-830F-4203-891B-870415BEACE6}" dt="2023-04-24T06:22:47.011" v="790" actId="931"/>
          <ac:picMkLst>
            <pc:docMk/>
            <pc:sldMk cId="568450534" sldId="273"/>
            <ac:picMk id="10" creationId="{F75EF102-2A0A-BF40-E933-D98A5199D68F}"/>
          </ac:picMkLst>
        </pc:picChg>
      </pc:sldChg>
      <pc:sldChg chg="modSp mod">
        <pc:chgData name="Martin Larsson" userId="3334236b-b77c-4201-8e41-6cceff9a51cb" providerId="ADAL" clId="{76271BA5-830F-4203-891B-870415BEACE6}" dt="2023-04-24T06:09:06.026" v="412" actId="15"/>
        <pc:sldMkLst>
          <pc:docMk/>
          <pc:sldMk cId="4114581700" sldId="274"/>
        </pc:sldMkLst>
        <pc:spChg chg="mod">
          <ac:chgData name="Martin Larsson" userId="3334236b-b77c-4201-8e41-6cceff9a51cb" providerId="ADAL" clId="{76271BA5-830F-4203-891B-870415BEACE6}" dt="2023-04-24T05:57:30.392" v="134" actId="20577"/>
          <ac:spMkLst>
            <pc:docMk/>
            <pc:sldMk cId="4114581700" sldId="274"/>
            <ac:spMk id="3" creationId="{F545A5F0-C975-3726-2741-DEDEF8086698}"/>
          </ac:spMkLst>
        </pc:spChg>
        <pc:spChg chg="mod">
          <ac:chgData name="Martin Larsson" userId="3334236b-b77c-4201-8e41-6cceff9a51cb" providerId="ADAL" clId="{76271BA5-830F-4203-891B-870415BEACE6}" dt="2023-04-24T06:09:06.026" v="412" actId="15"/>
          <ac:spMkLst>
            <pc:docMk/>
            <pc:sldMk cId="4114581700" sldId="274"/>
            <ac:spMk id="4" creationId="{18019624-70C5-4F05-FAEC-BA68208A3B3A}"/>
          </ac:spMkLst>
        </pc:spChg>
      </pc:sldChg>
      <pc:sldChg chg="modSp mod">
        <pc:chgData name="Martin Larsson" userId="3334236b-b77c-4201-8e41-6cceff9a51cb" providerId="ADAL" clId="{76271BA5-830F-4203-891B-870415BEACE6}" dt="2023-04-24T06:08:07.248" v="354" actId="20577"/>
        <pc:sldMkLst>
          <pc:docMk/>
          <pc:sldMk cId="3590450467" sldId="275"/>
        </pc:sldMkLst>
        <pc:spChg chg="mod">
          <ac:chgData name="Martin Larsson" userId="3334236b-b77c-4201-8e41-6cceff9a51cb" providerId="ADAL" clId="{76271BA5-830F-4203-891B-870415BEACE6}" dt="2023-04-24T06:08:07.248" v="354" actId="20577"/>
          <ac:spMkLst>
            <pc:docMk/>
            <pc:sldMk cId="3590450467" sldId="275"/>
            <ac:spMk id="3" creationId="{85B287C9-BFB8-AFDA-6B74-BFBFDE294BC5}"/>
          </ac:spMkLst>
        </pc:spChg>
      </pc:sldChg>
      <pc:sldChg chg="modSp mod">
        <pc:chgData name="Martin Larsson" userId="3334236b-b77c-4201-8e41-6cceff9a51cb" providerId="ADAL" clId="{76271BA5-830F-4203-891B-870415BEACE6}" dt="2023-04-24T06:47:55.588" v="797" actId="20577"/>
        <pc:sldMkLst>
          <pc:docMk/>
          <pc:sldMk cId="2422101824" sldId="276"/>
        </pc:sldMkLst>
        <pc:spChg chg="mod">
          <ac:chgData name="Martin Larsson" userId="3334236b-b77c-4201-8e41-6cceff9a51cb" providerId="ADAL" clId="{76271BA5-830F-4203-891B-870415BEACE6}" dt="2023-04-24T06:47:55.588" v="797" actId="20577"/>
          <ac:spMkLst>
            <pc:docMk/>
            <pc:sldMk cId="2422101824" sldId="276"/>
            <ac:spMk id="3" creationId="{3784232D-80C5-B13F-EF3E-C8F326FC4CC3}"/>
          </ac:spMkLst>
        </pc:spChg>
        <pc:spChg chg="mod">
          <ac:chgData name="Martin Larsson" userId="3334236b-b77c-4201-8e41-6cceff9a51cb" providerId="ADAL" clId="{76271BA5-830F-4203-891B-870415BEACE6}" dt="2023-04-24T06:08:15.192" v="368" actId="14"/>
          <ac:spMkLst>
            <pc:docMk/>
            <pc:sldMk cId="2422101824" sldId="276"/>
            <ac:spMk id="4" creationId="{B46FBA00-9903-2CDE-D7B7-F9E571444224}"/>
          </ac:spMkLst>
        </pc:spChg>
      </pc:sldChg>
      <pc:sldChg chg="addSp delSp modSp mod modClrScheme chgLayout">
        <pc:chgData name="Martin Larsson" userId="3334236b-b77c-4201-8e41-6cceff9a51cb" providerId="ADAL" clId="{76271BA5-830F-4203-891B-870415BEACE6}" dt="2023-04-24T06:12:53.397" v="533" actId="700"/>
        <pc:sldMkLst>
          <pc:docMk/>
          <pc:sldMk cId="2772134035" sldId="277"/>
        </pc:sldMkLst>
        <pc:spChg chg="mod ord">
          <ac:chgData name="Martin Larsson" userId="3334236b-b77c-4201-8e41-6cceff9a51cb" providerId="ADAL" clId="{76271BA5-830F-4203-891B-870415BEACE6}" dt="2023-04-24T06:12:53.397" v="533" actId="700"/>
          <ac:spMkLst>
            <pc:docMk/>
            <pc:sldMk cId="2772134035" sldId="277"/>
            <ac:spMk id="2" creationId="{F2287E56-2CFC-8C4D-F8ED-0FB89089D41E}"/>
          </ac:spMkLst>
        </pc:spChg>
        <pc:spChg chg="mod ord">
          <ac:chgData name="Martin Larsson" userId="3334236b-b77c-4201-8e41-6cceff9a51cb" providerId="ADAL" clId="{76271BA5-830F-4203-891B-870415BEACE6}" dt="2023-04-24T06:12:53.397" v="533" actId="700"/>
          <ac:spMkLst>
            <pc:docMk/>
            <pc:sldMk cId="2772134035" sldId="277"/>
            <ac:spMk id="3" creationId="{B5FCCDC2-E378-3B15-4FDD-8D47C44FFEC2}"/>
          </ac:spMkLst>
        </pc:spChg>
        <pc:spChg chg="add del mod ord">
          <ac:chgData name="Martin Larsson" userId="3334236b-b77c-4201-8e41-6cceff9a51cb" providerId="ADAL" clId="{76271BA5-830F-4203-891B-870415BEACE6}" dt="2023-04-24T06:12:53.397" v="533" actId="700"/>
          <ac:spMkLst>
            <pc:docMk/>
            <pc:sldMk cId="2772134035" sldId="277"/>
            <ac:spMk id="4" creationId="{651147CE-1817-7D18-E0FA-BC011FBCDEB8}"/>
          </ac:spMkLst>
        </pc:spChg>
        <pc:spChg chg="add del mod ord">
          <ac:chgData name="Martin Larsson" userId="3334236b-b77c-4201-8e41-6cceff9a51cb" providerId="ADAL" clId="{76271BA5-830F-4203-891B-870415BEACE6}" dt="2023-04-24T06:12:53.397" v="533" actId="700"/>
          <ac:spMkLst>
            <pc:docMk/>
            <pc:sldMk cId="2772134035" sldId="277"/>
            <ac:spMk id="5" creationId="{01E0DCB8-8BFE-78BB-123D-996BEB8EA5A9}"/>
          </ac:spMkLst>
        </pc:spChg>
      </pc:sldChg>
      <pc:sldChg chg="modSp mod">
        <pc:chgData name="Martin Larsson" userId="3334236b-b77c-4201-8e41-6cceff9a51cb" providerId="ADAL" clId="{76271BA5-830F-4203-891B-870415BEACE6}" dt="2023-04-24T06:15:41.960" v="681" actId="20577"/>
        <pc:sldMkLst>
          <pc:docMk/>
          <pc:sldMk cId="2464564302" sldId="278"/>
        </pc:sldMkLst>
        <pc:spChg chg="mod">
          <ac:chgData name="Martin Larsson" userId="3334236b-b77c-4201-8e41-6cceff9a51cb" providerId="ADAL" clId="{76271BA5-830F-4203-891B-870415BEACE6}" dt="2023-04-24T06:15:41.960" v="681" actId="20577"/>
          <ac:spMkLst>
            <pc:docMk/>
            <pc:sldMk cId="2464564302" sldId="278"/>
            <ac:spMk id="3" creationId="{071393B4-5B89-22EC-259E-8F50A2F81B3A}"/>
          </ac:spMkLst>
        </pc:spChg>
      </pc:sldChg>
      <pc:sldChg chg="modSp mod">
        <pc:chgData name="Martin Larsson" userId="3334236b-b77c-4201-8e41-6cceff9a51cb" providerId="ADAL" clId="{76271BA5-830F-4203-891B-870415BEACE6}" dt="2023-04-24T06:16:05.608" v="728" actId="20577"/>
        <pc:sldMkLst>
          <pc:docMk/>
          <pc:sldMk cId="3059716780" sldId="279"/>
        </pc:sldMkLst>
        <pc:spChg chg="mod">
          <ac:chgData name="Martin Larsson" userId="3334236b-b77c-4201-8e41-6cceff9a51cb" providerId="ADAL" clId="{76271BA5-830F-4203-891B-870415BEACE6}" dt="2023-04-24T06:16:05.608" v="728" actId="20577"/>
          <ac:spMkLst>
            <pc:docMk/>
            <pc:sldMk cId="3059716780" sldId="279"/>
            <ac:spMk id="3" creationId="{7B9C64BD-AC5F-09D8-07B1-B29AA66C1B30}"/>
          </ac:spMkLst>
        </pc:spChg>
      </pc:sldChg>
      <pc:sldChg chg="modSp mod">
        <pc:chgData name="Martin Larsson" userId="3334236b-b77c-4201-8e41-6cceff9a51cb" providerId="ADAL" clId="{76271BA5-830F-4203-891B-870415BEACE6}" dt="2023-04-24T06:16:23.375" v="757" actId="20577"/>
        <pc:sldMkLst>
          <pc:docMk/>
          <pc:sldMk cId="1407124803" sldId="280"/>
        </pc:sldMkLst>
        <pc:spChg chg="mod">
          <ac:chgData name="Martin Larsson" userId="3334236b-b77c-4201-8e41-6cceff9a51cb" providerId="ADAL" clId="{76271BA5-830F-4203-891B-870415BEACE6}" dt="2023-04-24T06:16:23.375" v="757" actId="20577"/>
          <ac:spMkLst>
            <pc:docMk/>
            <pc:sldMk cId="1407124803" sldId="280"/>
            <ac:spMk id="3" creationId="{57FC8863-206C-32A4-AFF9-7F412DD5F873}"/>
          </ac:spMkLst>
        </pc:spChg>
      </pc:sldChg>
      <pc:sldChg chg="modSp del mod">
        <pc:chgData name="Martin Larsson" userId="3334236b-b77c-4201-8e41-6cceff9a51cb" providerId="ADAL" clId="{76271BA5-830F-4203-891B-870415BEACE6}" dt="2023-04-24T06:17:26.753" v="759" actId="47"/>
        <pc:sldMkLst>
          <pc:docMk/>
          <pc:sldMk cId="1200819636" sldId="281"/>
        </pc:sldMkLst>
        <pc:spChg chg="mod">
          <ac:chgData name="Martin Larsson" userId="3334236b-b77c-4201-8e41-6cceff9a51cb" providerId="ADAL" clId="{76271BA5-830F-4203-891B-870415BEACE6}" dt="2023-04-24T06:17:21.504" v="758" actId="20577"/>
          <ac:spMkLst>
            <pc:docMk/>
            <pc:sldMk cId="1200819636" sldId="281"/>
            <ac:spMk id="3" creationId="{B9875F93-83C7-7012-4CD5-C256CEF2FA26}"/>
          </ac:spMkLst>
        </pc:spChg>
      </pc:sldChg>
      <pc:sldChg chg="modSp mod">
        <pc:chgData name="Martin Larsson" userId="3334236b-b77c-4201-8e41-6cceff9a51cb" providerId="ADAL" clId="{76271BA5-830F-4203-891B-870415BEACE6}" dt="2023-04-24T05:55:53.497" v="19" actId="6549"/>
        <pc:sldMkLst>
          <pc:docMk/>
          <pc:sldMk cId="855129958" sldId="285"/>
        </pc:sldMkLst>
        <pc:spChg chg="mod">
          <ac:chgData name="Martin Larsson" userId="3334236b-b77c-4201-8e41-6cceff9a51cb" providerId="ADAL" clId="{76271BA5-830F-4203-891B-870415BEACE6}" dt="2023-04-24T05:55:51.719" v="18" actId="20577"/>
          <ac:spMkLst>
            <pc:docMk/>
            <pc:sldMk cId="855129958" sldId="285"/>
            <ac:spMk id="3" creationId="{ECAFA00C-9C9E-A270-0512-7A0B2ED1E35F}"/>
          </ac:spMkLst>
        </pc:spChg>
        <pc:spChg chg="mod">
          <ac:chgData name="Martin Larsson" userId="3334236b-b77c-4201-8e41-6cceff9a51cb" providerId="ADAL" clId="{76271BA5-830F-4203-891B-870415BEACE6}" dt="2023-04-24T05:55:53.497" v="19" actId="6549"/>
          <ac:spMkLst>
            <pc:docMk/>
            <pc:sldMk cId="855129958" sldId="285"/>
            <ac:spMk id="4" creationId="{77E8C2EC-DD59-7BF5-63A1-C2AB6339D972}"/>
          </ac:spMkLst>
        </pc:spChg>
      </pc:sldChg>
      <pc:sldChg chg="modSp mod">
        <pc:chgData name="Martin Larsson" userId="3334236b-b77c-4201-8e41-6cceff9a51cb" providerId="ADAL" clId="{76271BA5-830F-4203-891B-870415BEACE6}" dt="2023-04-24T06:12:15.450" v="510" actId="6549"/>
        <pc:sldMkLst>
          <pc:docMk/>
          <pc:sldMk cId="302147102" sldId="286"/>
        </pc:sldMkLst>
        <pc:spChg chg="mod">
          <ac:chgData name="Martin Larsson" userId="3334236b-b77c-4201-8e41-6cceff9a51cb" providerId="ADAL" clId="{76271BA5-830F-4203-891B-870415BEACE6}" dt="2023-04-24T06:12:13.640" v="509" actId="20577"/>
          <ac:spMkLst>
            <pc:docMk/>
            <pc:sldMk cId="302147102" sldId="286"/>
            <ac:spMk id="3" creationId="{B0684934-A7B6-3238-9B14-1CE9437B158D}"/>
          </ac:spMkLst>
        </pc:spChg>
        <pc:spChg chg="mod">
          <ac:chgData name="Martin Larsson" userId="3334236b-b77c-4201-8e41-6cceff9a51cb" providerId="ADAL" clId="{76271BA5-830F-4203-891B-870415BEACE6}" dt="2023-04-24T06:12:15.450" v="510" actId="6549"/>
          <ac:spMkLst>
            <pc:docMk/>
            <pc:sldMk cId="302147102" sldId="286"/>
            <ac:spMk id="4" creationId="{3EAE6D95-89BC-093D-6312-ADAD44A1900B}"/>
          </ac:spMkLst>
        </pc:spChg>
      </pc:sldChg>
      <pc:sldChg chg="modSp mod">
        <pc:chgData name="Martin Larsson" userId="3334236b-b77c-4201-8e41-6cceff9a51cb" providerId="ADAL" clId="{76271BA5-830F-4203-891B-870415BEACE6}" dt="2023-04-24T06:21:14.632" v="788" actId="14"/>
        <pc:sldMkLst>
          <pc:docMk/>
          <pc:sldMk cId="1522253628" sldId="287"/>
        </pc:sldMkLst>
        <pc:spChg chg="mod">
          <ac:chgData name="Martin Larsson" userId="3334236b-b77c-4201-8e41-6cceff9a51cb" providerId="ADAL" clId="{76271BA5-830F-4203-891B-870415BEACE6}" dt="2023-04-24T06:12:24.264" v="516" actId="20577"/>
          <ac:spMkLst>
            <pc:docMk/>
            <pc:sldMk cId="1522253628" sldId="287"/>
            <ac:spMk id="3" creationId="{1B1211DC-FB9B-440A-90DC-91E5378100BA}"/>
          </ac:spMkLst>
        </pc:spChg>
        <pc:spChg chg="mod">
          <ac:chgData name="Martin Larsson" userId="3334236b-b77c-4201-8e41-6cceff9a51cb" providerId="ADAL" clId="{76271BA5-830F-4203-891B-870415BEACE6}" dt="2023-04-24T06:21:14.632" v="788" actId="14"/>
          <ac:spMkLst>
            <pc:docMk/>
            <pc:sldMk cId="1522253628" sldId="287"/>
            <ac:spMk id="4" creationId="{D145B600-7B86-48C9-4DEB-6F358930EA06}"/>
          </ac:spMkLst>
        </pc:spChg>
      </pc:sldChg>
      <pc:sldChg chg="modSp new mod">
        <pc:chgData name="Martin Larsson" userId="3334236b-b77c-4201-8e41-6cceff9a51cb" providerId="ADAL" clId="{76271BA5-830F-4203-891B-870415BEACE6}" dt="2023-04-24T06:47:50.661" v="796" actId="20577"/>
        <pc:sldMkLst>
          <pc:docMk/>
          <pc:sldMk cId="1984748520" sldId="289"/>
        </pc:sldMkLst>
        <pc:spChg chg="mod">
          <ac:chgData name="Martin Larsson" userId="3334236b-b77c-4201-8e41-6cceff9a51cb" providerId="ADAL" clId="{76271BA5-830F-4203-891B-870415BEACE6}" dt="2023-04-24T05:56:21.704" v="38" actId="20577"/>
          <ac:spMkLst>
            <pc:docMk/>
            <pc:sldMk cId="1984748520" sldId="289"/>
            <ac:spMk id="2" creationId="{53BDE7F3-AE55-FD61-A176-79220C8C9483}"/>
          </ac:spMkLst>
        </pc:spChg>
        <pc:spChg chg="mod">
          <ac:chgData name="Martin Larsson" userId="3334236b-b77c-4201-8e41-6cceff9a51cb" providerId="ADAL" clId="{76271BA5-830F-4203-891B-870415BEACE6}" dt="2023-04-24T06:47:50.661" v="796" actId="20577"/>
          <ac:spMkLst>
            <pc:docMk/>
            <pc:sldMk cId="1984748520" sldId="289"/>
            <ac:spMk id="3" creationId="{1D3D39C1-C580-5243-A65A-98926261BE0E}"/>
          </ac:spMkLst>
        </pc:spChg>
      </pc:sldChg>
      <pc:sldChg chg="modSp new mod">
        <pc:chgData name="Martin Larsson" userId="3334236b-b77c-4201-8e41-6cceff9a51cb" providerId="ADAL" clId="{76271BA5-830F-4203-891B-870415BEACE6}" dt="2023-04-24T06:12:03.184" v="493" actId="20577"/>
        <pc:sldMkLst>
          <pc:docMk/>
          <pc:sldMk cId="1497529975" sldId="290"/>
        </pc:sldMkLst>
        <pc:spChg chg="mod">
          <ac:chgData name="Martin Larsson" userId="3334236b-b77c-4201-8e41-6cceff9a51cb" providerId="ADAL" clId="{76271BA5-830F-4203-891B-870415BEACE6}" dt="2023-04-24T06:08:41.032" v="386" actId="20577"/>
          <ac:spMkLst>
            <pc:docMk/>
            <pc:sldMk cId="1497529975" sldId="290"/>
            <ac:spMk id="2" creationId="{A0CAB612-C2EB-0BBD-5B0F-4145F1D82FF7}"/>
          </ac:spMkLst>
        </pc:spChg>
        <pc:spChg chg="mod">
          <ac:chgData name="Martin Larsson" userId="3334236b-b77c-4201-8e41-6cceff9a51cb" providerId="ADAL" clId="{76271BA5-830F-4203-891B-870415BEACE6}" dt="2023-04-24T06:12:03.184" v="493" actId="20577"/>
          <ac:spMkLst>
            <pc:docMk/>
            <pc:sldMk cId="1497529975" sldId="290"/>
            <ac:spMk id="3" creationId="{A83E058C-328B-D9F4-8406-413FD38D2DB9}"/>
          </ac:spMkLst>
        </pc:spChg>
      </pc:sldChg>
      <pc:sldChg chg="modSp new mod">
        <pc:chgData name="Martin Larsson" userId="3334236b-b77c-4201-8e41-6cceff9a51cb" providerId="ADAL" clId="{76271BA5-830F-4203-891B-870415BEACE6}" dt="2023-04-24T06:14:38.568" v="653" actId="20577"/>
        <pc:sldMkLst>
          <pc:docMk/>
          <pc:sldMk cId="3969222252" sldId="291"/>
        </pc:sldMkLst>
        <pc:spChg chg="mod">
          <ac:chgData name="Martin Larsson" userId="3334236b-b77c-4201-8e41-6cceff9a51cb" providerId="ADAL" clId="{76271BA5-830F-4203-891B-870415BEACE6}" dt="2023-04-24T06:13:12.040" v="561" actId="20577"/>
          <ac:spMkLst>
            <pc:docMk/>
            <pc:sldMk cId="3969222252" sldId="291"/>
            <ac:spMk id="2" creationId="{ED86FB7B-3ED8-3974-23E7-9F17645541BE}"/>
          </ac:spMkLst>
        </pc:spChg>
        <pc:spChg chg="mod">
          <ac:chgData name="Martin Larsson" userId="3334236b-b77c-4201-8e41-6cceff9a51cb" providerId="ADAL" clId="{76271BA5-830F-4203-891B-870415BEACE6}" dt="2023-04-24T06:14:38.568" v="653" actId="20577"/>
          <ac:spMkLst>
            <pc:docMk/>
            <pc:sldMk cId="3969222252" sldId="291"/>
            <ac:spMk id="3" creationId="{47BF8A02-602A-49B2-02D2-3618BE034D4A}"/>
          </ac:spMkLst>
        </pc:spChg>
      </pc:sldChg>
      <pc:sldChg chg="modSp new mod">
        <pc:chgData name="Martin Larsson" userId="3334236b-b77c-4201-8e41-6cceff9a51cb" providerId="ADAL" clId="{76271BA5-830F-4203-891B-870415BEACE6}" dt="2023-04-24T06:18:04.359" v="786" actId="20577"/>
        <pc:sldMkLst>
          <pc:docMk/>
          <pc:sldMk cId="3241214920" sldId="292"/>
        </pc:sldMkLst>
        <pc:spChg chg="mod">
          <ac:chgData name="Martin Larsson" userId="3334236b-b77c-4201-8e41-6cceff9a51cb" providerId="ADAL" clId="{76271BA5-830F-4203-891B-870415BEACE6}" dt="2023-04-24T06:18:04.359" v="786" actId="20577"/>
          <ac:spMkLst>
            <pc:docMk/>
            <pc:sldMk cId="3241214920" sldId="292"/>
            <ac:spMk id="2" creationId="{B8F63FDE-64DD-8187-6867-95ADA7492A0F}"/>
          </ac:spMkLst>
        </pc:spChg>
      </pc:sldChg>
    </pc:docChg>
  </pc:docChgLst>
  <pc:docChgLst>
    <pc:chgData name="Carl Johan Odehammar" userId="7d5c3b30-e522-4713-93d5-0826dd4d558f" providerId="ADAL" clId="{05C2D40D-3CCF-4AB5-AAF5-DF06016E7CC5}"/>
    <pc:docChg chg="undo redo custSel addSld delSld modSld sldOrd">
      <pc:chgData name="Carl Johan Odehammar" userId="7d5c3b30-e522-4713-93d5-0826dd4d558f" providerId="ADAL" clId="{05C2D40D-3CCF-4AB5-AAF5-DF06016E7CC5}" dt="2023-05-08T08:47:00.632" v="1067" actId="20577"/>
      <pc:docMkLst>
        <pc:docMk/>
      </pc:docMkLst>
      <pc:sldChg chg="modSp mod addCm">
        <pc:chgData name="Carl Johan Odehammar" userId="7d5c3b30-e522-4713-93d5-0826dd4d558f" providerId="ADAL" clId="{05C2D40D-3CCF-4AB5-AAF5-DF06016E7CC5}" dt="2023-05-03T14:08:09.076" v="37"/>
        <pc:sldMkLst>
          <pc:docMk/>
          <pc:sldMk cId="568450534" sldId="273"/>
        </pc:sldMkLst>
        <pc:spChg chg="mod">
          <ac:chgData name="Carl Johan Odehammar" userId="7d5c3b30-e522-4713-93d5-0826dd4d558f" providerId="ADAL" clId="{05C2D40D-3CCF-4AB5-AAF5-DF06016E7CC5}" dt="2023-05-03T14:07:37.328" v="36" actId="20577"/>
          <ac:spMkLst>
            <pc:docMk/>
            <pc:sldMk cId="568450534" sldId="273"/>
            <ac:spMk id="7" creationId="{E71A32FC-3C2C-503E-0FD5-030BE4C407F9}"/>
          </ac:spMkLst>
        </pc:spChg>
        <pc:extLst>
          <p:ext xmlns:p="http://schemas.openxmlformats.org/presentationml/2006/main" uri="{D6D511B9-2390-475A-947B-AFAB55BFBCF1}">
            <pc226:cmChg xmlns:pc226="http://schemas.microsoft.com/office/powerpoint/2022/06/main/command" chg="add">
              <pc226:chgData name="Carl Johan Odehammar" userId="7d5c3b30-e522-4713-93d5-0826dd4d558f" providerId="ADAL" clId="{05C2D40D-3CCF-4AB5-AAF5-DF06016E7CC5}" dt="2023-05-03T14:08:09.076" v="37"/>
              <pc2:cmMkLst xmlns:pc2="http://schemas.microsoft.com/office/powerpoint/2019/9/main/command">
                <pc:docMk/>
                <pc:sldMk cId="568450534" sldId="273"/>
                <pc2:cmMk id="{2A2656C3-350F-45D1-BDDD-F960CCE57D1F}"/>
              </pc2:cmMkLst>
            </pc226:cmChg>
          </p:ext>
        </pc:extLst>
      </pc:sldChg>
      <pc:sldChg chg="modCm">
        <pc:chgData name="Carl Johan Odehammar" userId="7d5c3b30-e522-4713-93d5-0826dd4d558f" providerId="ADAL" clId="{05C2D40D-3CCF-4AB5-AAF5-DF06016E7CC5}" dt="2023-05-04T06:34:58.163" v="145"/>
        <pc:sldMkLst>
          <pc:docMk/>
          <pc:sldMk cId="4114581700" sldId="274"/>
        </pc:sldMkLst>
        <pc:extLst>
          <p:ext xmlns:p="http://schemas.openxmlformats.org/presentationml/2006/main" uri="{D6D511B9-2390-475A-947B-AFAB55BFBCF1}">
            <pc226:cmChg xmlns:pc226="http://schemas.microsoft.com/office/powerpoint/2022/06/main/command" chg="mod">
              <pc226:chgData name="Carl Johan Odehammar" userId="7d5c3b30-e522-4713-93d5-0826dd4d558f" providerId="ADAL" clId="{05C2D40D-3CCF-4AB5-AAF5-DF06016E7CC5}" dt="2023-05-04T06:34:58.163" v="145"/>
              <pc2:cmMkLst xmlns:pc2="http://schemas.microsoft.com/office/powerpoint/2019/9/main/command">
                <pc:docMk/>
                <pc:sldMk cId="4114581700" sldId="274"/>
                <pc2:cmMk id="{414A9267-9B4C-4FEE-8410-E2A29C901CE2}"/>
              </pc2:cmMkLst>
            </pc226:cmChg>
          </p:ext>
        </pc:extLst>
      </pc:sldChg>
      <pc:sldChg chg="modSp mod ord">
        <pc:chgData name="Carl Johan Odehammar" userId="7d5c3b30-e522-4713-93d5-0826dd4d558f" providerId="ADAL" clId="{05C2D40D-3CCF-4AB5-AAF5-DF06016E7CC5}" dt="2023-05-04T06:34:27.130" v="144"/>
        <pc:sldMkLst>
          <pc:docMk/>
          <pc:sldMk cId="3590450467" sldId="275"/>
        </pc:sldMkLst>
        <pc:spChg chg="mod">
          <ac:chgData name="Carl Johan Odehammar" userId="7d5c3b30-e522-4713-93d5-0826dd4d558f" providerId="ADAL" clId="{05C2D40D-3CCF-4AB5-AAF5-DF06016E7CC5}" dt="2023-05-03T14:18:08.523" v="129" actId="20577"/>
          <ac:spMkLst>
            <pc:docMk/>
            <pc:sldMk cId="3590450467" sldId="275"/>
            <ac:spMk id="3" creationId="{85B287C9-BFB8-AFDA-6B74-BFBFDE294BC5}"/>
          </ac:spMkLst>
        </pc:spChg>
      </pc:sldChg>
      <pc:sldChg chg="modSp mod">
        <pc:chgData name="Carl Johan Odehammar" userId="7d5c3b30-e522-4713-93d5-0826dd4d558f" providerId="ADAL" clId="{05C2D40D-3CCF-4AB5-AAF5-DF06016E7CC5}" dt="2023-05-03T12:21:51.619" v="9" actId="20577"/>
        <pc:sldMkLst>
          <pc:docMk/>
          <pc:sldMk cId="3059716780" sldId="279"/>
        </pc:sldMkLst>
        <pc:spChg chg="mod">
          <ac:chgData name="Carl Johan Odehammar" userId="7d5c3b30-e522-4713-93d5-0826dd4d558f" providerId="ADAL" clId="{05C2D40D-3CCF-4AB5-AAF5-DF06016E7CC5}" dt="2023-05-03T12:21:51.619" v="9" actId="20577"/>
          <ac:spMkLst>
            <pc:docMk/>
            <pc:sldMk cId="3059716780" sldId="279"/>
            <ac:spMk id="3" creationId="{7B9C64BD-AC5F-09D8-07B1-B29AA66C1B30}"/>
          </ac:spMkLst>
        </pc:spChg>
      </pc:sldChg>
      <pc:sldChg chg="addSp delSp modSp new mod modClrScheme chgLayout">
        <pc:chgData name="Carl Johan Odehammar" userId="7d5c3b30-e522-4713-93d5-0826dd4d558f" providerId="ADAL" clId="{05C2D40D-3CCF-4AB5-AAF5-DF06016E7CC5}" dt="2023-05-03T12:21:25.247" v="7" actId="1582"/>
        <pc:sldMkLst>
          <pc:docMk/>
          <pc:sldMk cId="1855767047" sldId="299"/>
        </pc:sldMkLst>
        <pc:spChg chg="del">
          <ac:chgData name="Carl Johan Odehammar" userId="7d5c3b30-e522-4713-93d5-0826dd4d558f" providerId="ADAL" clId="{05C2D40D-3CCF-4AB5-AAF5-DF06016E7CC5}" dt="2023-05-03T12:20:52.985" v="1" actId="700"/>
          <ac:spMkLst>
            <pc:docMk/>
            <pc:sldMk cId="1855767047" sldId="299"/>
            <ac:spMk id="2" creationId="{B39B1856-40B0-58A8-8A6A-0A19935480E6}"/>
          </ac:spMkLst>
        </pc:spChg>
        <pc:spChg chg="del">
          <ac:chgData name="Carl Johan Odehammar" userId="7d5c3b30-e522-4713-93d5-0826dd4d558f" providerId="ADAL" clId="{05C2D40D-3CCF-4AB5-AAF5-DF06016E7CC5}" dt="2023-05-03T12:20:52.985" v="1" actId="700"/>
          <ac:spMkLst>
            <pc:docMk/>
            <pc:sldMk cId="1855767047" sldId="299"/>
            <ac:spMk id="3" creationId="{84A55F50-7C89-0667-B8A3-13B9B136310F}"/>
          </ac:spMkLst>
        </pc:spChg>
        <pc:spChg chg="del">
          <ac:chgData name="Carl Johan Odehammar" userId="7d5c3b30-e522-4713-93d5-0826dd4d558f" providerId="ADAL" clId="{05C2D40D-3CCF-4AB5-AAF5-DF06016E7CC5}" dt="2023-05-03T12:20:52.985" v="1" actId="700"/>
          <ac:spMkLst>
            <pc:docMk/>
            <pc:sldMk cId="1855767047" sldId="299"/>
            <ac:spMk id="4" creationId="{B2B85EF6-0BBC-95CE-FC0E-D00B38B39882}"/>
          </ac:spMkLst>
        </pc:spChg>
        <pc:spChg chg="add del mod">
          <ac:chgData name="Carl Johan Odehammar" userId="7d5c3b30-e522-4713-93d5-0826dd4d558f" providerId="ADAL" clId="{05C2D40D-3CCF-4AB5-AAF5-DF06016E7CC5}" dt="2023-05-03T12:20:55.471" v="2" actId="478"/>
          <ac:spMkLst>
            <pc:docMk/>
            <pc:sldMk cId="1855767047" sldId="299"/>
            <ac:spMk id="5" creationId="{FD4F7C3D-E2A7-A7A6-8F3E-F2BEE713AC61}"/>
          </ac:spMkLst>
        </pc:spChg>
        <pc:picChg chg="add mod">
          <ac:chgData name="Carl Johan Odehammar" userId="7d5c3b30-e522-4713-93d5-0826dd4d558f" providerId="ADAL" clId="{05C2D40D-3CCF-4AB5-AAF5-DF06016E7CC5}" dt="2023-05-03T12:21:25.247" v="7" actId="1582"/>
          <ac:picMkLst>
            <pc:docMk/>
            <pc:sldMk cId="1855767047" sldId="299"/>
            <ac:picMk id="7" creationId="{363DB4D5-F9D4-079F-73C6-213CFA6CE5A8}"/>
          </ac:picMkLst>
        </pc:picChg>
      </pc:sldChg>
      <pc:sldChg chg="addSp delSp modSp add mod">
        <pc:chgData name="Carl Johan Odehammar" userId="7d5c3b30-e522-4713-93d5-0826dd4d558f" providerId="ADAL" clId="{05C2D40D-3CCF-4AB5-AAF5-DF06016E7CC5}" dt="2023-05-03T12:23:26.212" v="17" actId="478"/>
        <pc:sldMkLst>
          <pc:docMk/>
          <pc:sldMk cId="218087708" sldId="300"/>
        </pc:sldMkLst>
        <pc:picChg chg="add mod">
          <ac:chgData name="Carl Johan Odehammar" userId="7d5c3b30-e522-4713-93d5-0826dd4d558f" providerId="ADAL" clId="{05C2D40D-3CCF-4AB5-AAF5-DF06016E7CC5}" dt="2023-05-03T12:23:23.121" v="16" actId="1582"/>
          <ac:picMkLst>
            <pc:docMk/>
            <pc:sldMk cId="218087708" sldId="300"/>
            <ac:picMk id="3" creationId="{0220343E-F33E-96D1-8043-04C567EFAABF}"/>
          </ac:picMkLst>
        </pc:picChg>
        <pc:picChg chg="del">
          <ac:chgData name="Carl Johan Odehammar" userId="7d5c3b30-e522-4713-93d5-0826dd4d558f" providerId="ADAL" clId="{05C2D40D-3CCF-4AB5-AAF5-DF06016E7CC5}" dt="2023-05-03T12:23:26.212" v="17" actId="478"/>
          <ac:picMkLst>
            <pc:docMk/>
            <pc:sldMk cId="218087708" sldId="300"/>
            <ac:picMk id="7" creationId="{363DB4D5-F9D4-079F-73C6-213CFA6CE5A8}"/>
          </ac:picMkLst>
        </pc:picChg>
      </pc:sldChg>
      <pc:sldChg chg="addSp delSp modSp add mod ord modClrScheme chgLayout modNotesTx">
        <pc:chgData name="Carl Johan Odehammar" userId="7d5c3b30-e522-4713-93d5-0826dd4d558f" providerId="ADAL" clId="{05C2D40D-3CCF-4AB5-AAF5-DF06016E7CC5}" dt="2023-05-04T06:34:27.130" v="144"/>
        <pc:sldMkLst>
          <pc:docMk/>
          <pc:sldMk cId="2622770375" sldId="301"/>
        </pc:sldMkLst>
        <pc:spChg chg="mod ord">
          <ac:chgData name="Carl Johan Odehammar" userId="7d5c3b30-e522-4713-93d5-0826dd4d558f" providerId="ADAL" clId="{05C2D40D-3CCF-4AB5-AAF5-DF06016E7CC5}" dt="2023-05-03T14:08:53.048" v="64" actId="20577"/>
          <ac:spMkLst>
            <pc:docMk/>
            <pc:sldMk cId="2622770375" sldId="301"/>
            <ac:spMk id="2" creationId="{53BDE7F3-AE55-FD61-A176-79220C8C9483}"/>
          </ac:spMkLst>
        </pc:spChg>
        <pc:spChg chg="mod ord">
          <ac:chgData name="Carl Johan Odehammar" userId="7d5c3b30-e522-4713-93d5-0826dd4d558f" providerId="ADAL" clId="{05C2D40D-3CCF-4AB5-AAF5-DF06016E7CC5}" dt="2023-05-03T14:18:22.804" v="136" actId="20577"/>
          <ac:spMkLst>
            <pc:docMk/>
            <pc:sldMk cId="2622770375" sldId="301"/>
            <ac:spMk id="3" creationId="{1D3D39C1-C580-5243-A65A-98926261BE0E}"/>
          </ac:spMkLst>
        </pc:spChg>
        <pc:spChg chg="del">
          <ac:chgData name="Carl Johan Odehammar" userId="7d5c3b30-e522-4713-93d5-0826dd4d558f" providerId="ADAL" clId="{05C2D40D-3CCF-4AB5-AAF5-DF06016E7CC5}" dt="2023-05-03T14:08:35.137" v="39" actId="700"/>
          <ac:spMkLst>
            <pc:docMk/>
            <pc:sldMk cId="2622770375" sldId="301"/>
            <ac:spMk id="4" creationId="{24429007-5289-96AF-147E-7B70F6B0AEB3}"/>
          </ac:spMkLst>
        </pc:spChg>
        <pc:spChg chg="add del mod ord">
          <ac:chgData name="Carl Johan Odehammar" userId="7d5c3b30-e522-4713-93d5-0826dd4d558f" providerId="ADAL" clId="{05C2D40D-3CCF-4AB5-AAF5-DF06016E7CC5}" dt="2023-05-03T14:08:41.534" v="40" actId="700"/>
          <ac:spMkLst>
            <pc:docMk/>
            <pc:sldMk cId="2622770375" sldId="301"/>
            <ac:spMk id="5" creationId="{BC29C2AB-A1B2-212D-9580-9B73E917A3B3}"/>
          </ac:spMkLst>
        </pc:spChg>
      </pc:sldChg>
      <pc:sldChg chg="add ord">
        <pc:chgData name="Carl Johan Odehammar" userId="7d5c3b30-e522-4713-93d5-0826dd4d558f" providerId="ADAL" clId="{05C2D40D-3CCF-4AB5-AAF5-DF06016E7CC5}" dt="2023-05-03T14:18:11.529" v="131"/>
        <pc:sldMkLst>
          <pc:docMk/>
          <pc:sldMk cId="2742826556" sldId="302"/>
        </pc:sldMkLst>
      </pc:sldChg>
      <pc:sldChg chg="addSp delSp modSp new mod modClrScheme chgLayout">
        <pc:chgData name="Carl Johan Odehammar" userId="7d5c3b30-e522-4713-93d5-0826dd4d558f" providerId="ADAL" clId="{05C2D40D-3CCF-4AB5-AAF5-DF06016E7CC5}" dt="2023-05-08T07:53:56.905" v="399" actId="20577"/>
        <pc:sldMkLst>
          <pc:docMk/>
          <pc:sldMk cId="957276027" sldId="303"/>
        </pc:sldMkLst>
        <pc:spChg chg="del">
          <ac:chgData name="Carl Johan Odehammar" userId="7d5c3b30-e522-4713-93d5-0826dd4d558f" providerId="ADAL" clId="{05C2D40D-3CCF-4AB5-AAF5-DF06016E7CC5}" dt="2023-05-08T07:02:14.933" v="147" actId="700"/>
          <ac:spMkLst>
            <pc:docMk/>
            <pc:sldMk cId="957276027" sldId="303"/>
            <ac:spMk id="2" creationId="{375662E9-718E-5492-A889-E56C6EE30F02}"/>
          </ac:spMkLst>
        </pc:spChg>
        <pc:spChg chg="del">
          <ac:chgData name="Carl Johan Odehammar" userId="7d5c3b30-e522-4713-93d5-0826dd4d558f" providerId="ADAL" clId="{05C2D40D-3CCF-4AB5-AAF5-DF06016E7CC5}" dt="2023-05-08T07:02:14.933" v="147" actId="700"/>
          <ac:spMkLst>
            <pc:docMk/>
            <pc:sldMk cId="957276027" sldId="303"/>
            <ac:spMk id="3" creationId="{A6692D4B-8368-F02C-D467-01E61404BBF7}"/>
          </ac:spMkLst>
        </pc:spChg>
        <pc:spChg chg="del">
          <ac:chgData name="Carl Johan Odehammar" userId="7d5c3b30-e522-4713-93d5-0826dd4d558f" providerId="ADAL" clId="{05C2D40D-3CCF-4AB5-AAF5-DF06016E7CC5}" dt="2023-05-08T07:02:14.933" v="147" actId="700"/>
          <ac:spMkLst>
            <pc:docMk/>
            <pc:sldMk cId="957276027" sldId="303"/>
            <ac:spMk id="4" creationId="{E30B7B0D-4E29-16BA-32A4-B6D9E4200078}"/>
          </ac:spMkLst>
        </pc:spChg>
        <pc:spChg chg="add del mod">
          <ac:chgData name="Carl Johan Odehammar" userId="7d5c3b30-e522-4713-93d5-0826dd4d558f" providerId="ADAL" clId="{05C2D40D-3CCF-4AB5-AAF5-DF06016E7CC5}" dt="2023-05-08T07:02:16.844" v="148" actId="478"/>
          <ac:spMkLst>
            <pc:docMk/>
            <pc:sldMk cId="957276027" sldId="303"/>
            <ac:spMk id="5" creationId="{78A2A4E3-BD52-A25A-34BA-EFDB3889A186}"/>
          </ac:spMkLst>
        </pc:spChg>
        <pc:spChg chg="add mod">
          <ac:chgData name="Carl Johan Odehammar" userId="7d5c3b30-e522-4713-93d5-0826dd4d558f" providerId="ADAL" clId="{05C2D40D-3CCF-4AB5-AAF5-DF06016E7CC5}" dt="2023-05-08T07:15:41" v="150" actId="26606"/>
          <ac:spMkLst>
            <pc:docMk/>
            <pc:sldMk cId="957276027" sldId="303"/>
            <ac:spMk id="8" creationId="{8979B782-49F9-B132-FCF8-B695AA39D101}"/>
          </ac:spMkLst>
        </pc:spChg>
        <pc:spChg chg="add mod">
          <ac:chgData name="Carl Johan Odehammar" userId="7d5c3b30-e522-4713-93d5-0826dd4d558f" providerId="ADAL" clId="{05C2D40D-3CCF-4AB5-AAF5-DF06016E7CC5}" dt="2023-05-08T07:15:52.800" v="161" actId="5793"/>
          <ac:spMkLst>
            <pc:docMk/>
            <pc:sldMk cId="957276027" sldId="303"/>
            <ac:spMk id="10" creationId="{29412072-760B-36A2-0F1F-F331309C1A33}"/>
          </ac:spMkLst>
        </pc:spChg>
        <pc:spChg chg="add mod">
          <ac:chgData name="Carl Johan Odehammar" userId="7d5c3b30-e522-4713-93d5-0826dd4d558f" providerId="ADAL" clId="{05C2D40D-3CCF-4AB5-AAF5-DF06016E7CC5}" dt="2023-05-08T07:53:56.905" v="399" actId="20577"/>
          <ac:spMkLst>
            <pc:docMk/>
            <pc:sldMk cId="957276027" sldId="303"/>
            <ac:spMk id="12" creationId="{B0672346-D9D0-EB20-18CA-A3A258B4C6CE}"/>
          </ac:spMkLst>
        </pc:spChg>
        <pc:picChg chg="add mod">
          <ac:chgData name="Carl Johan Odehammar" userId="7d5c3b30-e522-4713-93d5-0826dd4d558f" providerId="ADAL" clId="{05C2D40D-3CCF-4AB5-AAF5-DF06016E7CC5}" dt="2023-05-08T07:15:41" v="150" actId="26606"/>
          <ac:picMkLst>
            <pc:docMk/>
            <pc:sldMk cId="957276027" sldId="303"/>
            <ac:picMk id="3" creationId="{3BE4DA4E-2B58-465C-5CD3-231623298DF6}"/>
          </ac:picMkLst>
        </pc:picChg>
      </pc:sldChg>
      <pc:sldChg chg="addSp delSp modSp new mod modClrScheme chgLayout">
        <pc:chgData name="Carl Johan Odehammar" userId="7d5c3b30-e522-4713-93d5-0826dd4d558f" providerId="ADAL" clId="{05C2D40D-3CCF-4AB5-AAF5-DF06016E7CC5}" dt="2023-05-08T07:43:58.461" v="298" actId="1076"/>
        <pc:sldMkLst>
          <pc:docMk/>
          <pc:sldMk cId="257227722" sldId="304"/>
        </pc:sldMkLst>
        <pc:spChg chg="del">
          <ac:chgData name="Carl Johan Odehammar" userId="7d5c3b30-e522-4713-93d5-0826dd4d558f" providerId="ADAL" clId="{05C2D40D-3CCF-4AB5-AAF5-DF06016E7CC5}" dt="2023-05-08T07:43:31.089" v="289" actId="700"/>
          <ac:spMkLst>
            <pc:docMk/>
            <pc:sldMk cId="257227722" sldId="304"/>
            <ac:spMk id="2" creationId="{7DB7B3E6-4FF4-21E0-A45F-B8520CAF6A73}"/>
          </ac:spMkLst>
        </pc:spChg>
        <pc:spChg chg="del">
          <ac:chgData name="Carl Johan Odehammar" userId="7d5c3b30-e522-4713-93d5-0826dd4d558f" providerId="ADAL" clId="{05C2D40D-3CCF-4AB5-AAF5-DF06016E7CC5}" dt="2023-05-08T07:43:31.089" v="289" actId="700"/>
          <ac:spMkLst>
            <pc:docMk/>
            <pc:sldMk cId="257227722" sldId="304"/>
            <ac:spMk id="3" creationId="{B13F31C9-A593-37EE-838D-B089D52BF4AA}"/>
          </ac:spMkLst>
        </pc:spChg>
        <pc:spChg chg="del mod ord">
          <ac:chgData name="Carl Johan Odehammar" userId="7d5c3b30-e522-4713-93d5-0826dd4d558f" providerId="ADAL" clId="{05C2D40D-3CCF-4AB5-AAF5-DF06016E7CC5}" dt="2023-05-08T07:43:31.089" v="289" actId="700"/>
          <ac:spMkLst>
            <pc:docMk/>
            <pc:sldMk cId="257227722" sldId="304"/>
            <ac:spMk id="4" creationId="{15B8FBB9-A7D1-04B8-0289-D3B8384D2C13}"/>
          </ac:spMkLst>
        </pc:spChg>
        <pc:spChg chg="del">
          <ac:chgData name="Carl Johan Odehammar" userId="7d5c3b30-e522-4713-93d5-0826dd4d558f" providerId="ADAL" clId="{05C2D40D-3CCF-4AB5-AAF5-DF06016E7CC5}" dt="2023-05-08T07:43:31.089" v="289" actId="700"/>
          <ac:spMkLst>
            <pc:docMk/>
            <pc:sldMk cId="257227722" sldId="304"/>
            <ac:spMk id="5" creationId="{533A32D1-AF8B-B008-0054-A495016C3EA0}"/>
          </ac:spMkLst>
        </pc:spChg>
        <pc:spChg chg="add del mod ord">
          <ac:chgData name="Carl Johan Odehammar" userId="7d5c3b30-e522-4713-93d5-0826dd4d558f" providerId="ADAL" clId="{05C2D40D-3CCF-4AB5-AAF5-DF06016E7CC5}" dt="2023-05-08T07:43:33.173" v="290" actId="478"/>
          <ac:spMkLst>
            <pc:docMk/>
            <pc:sldMk cId="257227722" sldId="304"/>
            <ac:spMk id="6" creationId="{39BF6DBB-D36F-AC8A-8EA5-F4D4AC4C9095}"/>
          </ac:spMkLst>
        </pc:spChg>
        <pc:picChg chg="add mod">
          <ac:chgData name="Carl Johan Odehammar" userId="7d5c3b30-e522-4713-93d5-0826dd4d558f" providerId="ADAL" clId="{05C2D40D-3CCF-4AB5-AAF5-DF06016E7CC5}" dt="2023-05-08T07:43:58.461" v="298" actId="1076"/>
          <ac:picMkLst>
            <pc:docMk/>
            <pc:sldMk cId="257227722" sldId="304"/>
            <ac:picMk id="8" creationId="{1E6E4A45-93C1-8812-2F2A-29D3D9B50A01}"/>
          </ac:picMkLst>
        </pc:picChg>
      </pc:sldChg>
      <pc:sldChg chg="addSp delSp modSp add mod">
        <pc:chgData name="Carl Johan Odehammar" userId="7d5c3b30-e522-4713-93d5-0826dd4d558f" providerId="ADAL" clId="{05C2D40D-3CCF-4AB5-AAF5-DF06016E7CC5}" dt="2023-05-08T08:11:49.935" v="512" actId="20577"/>
        <pc:sldMkLst>
          <pc:docMk/>
          <pc:sldMk cId="3209948968" sldId="305"/>
        </pc:sldMkLst>
        <pc:spChg chg="mod">
          <ac:chgData name="Carl Johan Odehammar" userId="7d5c3b30-e522-4713-93d5-0826dd4d558f" providerId="ADAL" clId="{05C2D40D-3CCF-4AB5-AAF5-DF06016E7CC5}" dt="2023-05-08T08:11:21.588" v="449" actId="20577"/>
          <ac:spMkLst>
            <pc:docMk/>
            <pc:sldMk cId="3209948968" sldId="305"/>
            <ac:spMk id="10" creationId="{29412072-760B-36A2-0F1F-F331309C1A33}"/>
          </ac:spMkLst>
        </pc:spChg>
        <pc:spChg chg="mod">
          <ac:chgData name="Carl Johan Odehammar" userId="7d5c3b30-e522-4713-93d5-0826dd4d558f" providerId="ADAL" clId="{05C2D40D-3CCF-4AB5-AAF5-DF06016E7CC5}" dt="2023-05-08T08:11:49.935" v="512" actId="20577"/>
          <ac:spMkLst>
            <pc:docMk/>
            <pc:sldMk cId="3209948968" sldId="305"/>
            <ac:spMk id="12" creationId="{B0672346-D9D0-EB20-18CA-A3A258B4C6CE}"/>
          </ac:spMkLst>
        </pc:spChg>
        <pc:picChg chg="add del">
          <ac:chgData name="Carl Johan Odehammar" userId="7d5c3b30-e522-4713-93d5-0826dd4d558f" providerId="ADAL" clId="{05C2D40D-3CCF-4AB5-AAF5-DF06016E7CC5}" dt="2023-05-08T07:51:38.181" v="307" actId="478"/>
          <ac:picMkLst>
            <pc:docMk/>
            <pc:sldMk cId="3209948968" sldId="305"/>
            <ac:picMk id="3" creationId="{3BE4DA4E-2B58-465C-5CD3-231623298DF6}"/>
          </ac:picMkLst>
        </pc:picChg>
        <pc:picChg chg="add mod">
          <ac:chgData name="Carl Johan Odehammar" userId="7d5c3b30-e522-4713-93d5-0826dd4d558f" providerId="ADAL" clId="{05C2D40D-3CCF-4AB5-AAF5-DF06016E7CC5}" dt="2023-05-08T07:51:50.904" v="309" actId="14100"/>
          <ac:picMkLst>
            <pc:docMk/>
            <pc:sldMk cId="3209948968" sldId="305"/>
            <ac:picMk id="4" creationId="{58C2FA92-37A5-EC30-A9A6-B19BAA53D1F1}"/>
          </ac:picMkLst>
        </pc:picChg>
      </pc:sldChg>
      <pc:sldChg chg="addSp delSp add mod ord replId">
        <pc:chgData name="Carl Johan Odehammar" userId="7d5c3b30-e522-4713-93d5-0826dd4d558f" providerId="ADAL" clId="{05C2D40D-3CCF-4AB5-AAF5-DF06016E7CC5}" dt="2023-05-08T08:23:07.571" v="642"/>
        <pc:sldMkLst>
          <pc:docMk/>
          <pc:sldMk cId="700366097" sldId="306"/>
        </pc:sldMkLst>
        <pc:picChg chg="add">
          <ac:chgData name="Carl Johan Odehammar" userId="7d5c3b30-e522-4713-93d5-0826dd4d558f" providerId="ADAL" clId="{05C2D40D-3CCF-4AB5-AAF5-DF06016E7CC5}" dt="2023-05-08T08:20:00.029" v="635" actId="22"/>
          <ac:picMkLst>
            <pc:docMk/>
            <pc:sldMk cId="700366097" sldId="306"/>
            <ac:picMk id="3" creationId="{17C9058A-CB47-26DD-2703-33EFF7CDB616}"/>
          </ac:picMkLst>
        </pc:picChg>
        <pc:picChg chg="del">
          <ac:chgData name="Carl Johan Odehammar" userId="7d5c3b30-e522-4713-93d5-0826dd4d558f" providerId="ADAL" clId="{05C2D40D-3CCF-4AB5-AAF5-DF06016E7CC5}" dt="2023-05-08T08:12:04.778" v="513" actId="478"/>
          <ac:picMkLst>
            <pc:docMk/>
            <pc:sldMk cId="700366097" sldId="306"/>
            <ac:picMk id="8" creationId="{1E6E4A45-93C1-8812-2F2A-29D3D9B50A01}"/>
          </ac:picMkLst>
        </pc:picChg>
      </pc:sldChg>
      <pc:sldChg chg="addSp modSp add mod">
        <pc:chgData name="Carl Johan Odehammar" userId="7d5c3b30-e522-4713-93d5-0826dd4d558f" providerId="ADAL" clId="{05C2D40D-3CCF-4AB5-AAF5-DF06016E7CC5}" dt="2023-05-08T08:19:16.361" v="633" actId="20577"/>
        <pc:sldMkLst>
          <pc:docMk/>
          <pc:sldMk cId="2720288744" sldId="307"/>
        </pc:sldMkLst>
        <pc:spChg chg="mod">
          <ac:chgData name="Carl Johan Odehammar" userId="7d5c3b30-e522-4713-93d5-0826dd4d558f" providerId="ADAL" clId="{05C2D40D-3CCF-4AB5-AAF5-DF06016E7CC5}" dt="2023-05-08T08:14:25.347" v="521" actId="20577"/>
          <ac:spMkLst>
            <pc:docMk/>
            <pc:sldMk cId="2720288744" sldId="307"/>
            <ac:spMk id="10" creationId="{29412072-760B-36A2-0F1F-F331309C1A33}"/>
          </ac:spMkLst>
        </pc:spChg>
        <pc:spChg chg="mod">
          <ac:chgData name="Carl Johan Odehammar" userId="7d5c3b30-e522-4713-93d5-0826dd4d558f" providerId="ADAL" clId="{05C2D40D-3CCF-4AB5-AAF5-DF06016E7CC5}" dt="2023-05-08T08:19:16.361" v="633" actId="20577"/>
          <ac:spMkLst>
            <pc:docMk/>
            <pc:sldMk cId="2720288744" sldId="307"/>
            <ac:spMk id="12" creationId="{B0672346-D9D0-EB20-18CA-A3A258B4C6CE}"/>
          </ac:spMkLst>
        </pc:spChg>
        <pc:picChg chg="add mod">
          <ac:chgData name="Carl Johan Odehammar" userId="7d5c3b30-e522-4713-93d5-0826dd4d558f" providerId="ADAL" clId="{05C2D40D-3CCF-4AB5-AAF5-DF06016E7CC5}" dt="2023-05-08T08:17:58.833" v="524" actId="1076"/>
          <ac:picMkLst>
            <pc:docMk/>
            <pc:sldMk cId="2720288744" sldId="307"/>
            <ac:picMk id="5" creationId="{C41BD546-A77B-3184-CAD6-47DE8EDD8CE2}"/>
          </ac:picMkLst>
        </pc:picChg>
      </pc:sldChg>
      <pc:sldChg chg="add del replId">
        <pc:chgData name="Carl Johan Odehammar" userId="7d5c3b30-e522-4713-93d5-0826dd4d558f" providerId="ADAL" clId="{05C2D40D-3CCF-4AB5-AAF5-DF06016E7CC5}" dt="2023-05-08T08:19:25.481" v="634" actId="47"/>
        <pc:sldMkLst>
          <pc:docMk/>
          <pc:sldMk cId="484229382" sldId="308"/>
        </pc:sldMkLst>
      </pc:sldChg>
      <pc:sldChg chg="addSp delSp add mod ord">
        <pc:chgData name="Carl Johan Odehammar" userId="7d5c3b30-e522-4713-93d5-0826dd4d558f" providerId="ADAL" clId="{05C2D40D-3CCF-4AB5-AAF5-DF06016E7CC5}" dt="2023-05-08T08:22:52.175" v="640" actId="22"/>
        <pc:sldMkLst>
          <pc:docMk/>
          <pc:sldMk cId="4222767694" sldId="308"/>
        </pc:sldMkLst>
        <pc:spChg chg="add">
          <ac:chgData name="Carl Johan Odehammar" userId="7d5c3b30-e522-4713-93d5-0826dd4d558f" providerId="ADAL" clId="{05C2D40D-3CCF-4AB5-AAF5-DF06016E7CC5}" dt="2023-05-08T08:22:52.175" v="640" actId="22"/>
          <ac:spMkLst>
            <pc:docMk/>
            <pc:sldMk cId="4222767694" sldId="308"/>
            <ac:spMk id="4" creationId="{110F28C3-8DBA-F254-7B53-E85B6DE5E2E4}"/>
          </ac:spMkLst>
        </pc:spChg>
        <pc:picChg chg="del">
          <ac:chgData name="Carl Johan Odehammar" userId="7d5c3b30-e522-4713-93d5-0826dd4d558f" providerId="ADAL" clId="{05C2D40D-3CCF-4AB5-AAF5-DF06016E7CC5}" dt="2023-05-08T08:20:17.121" v="639" actId="478"/>
          <ac:picMkLst>
            <pc:docMk/>
            <pc:sldMk cId="4222767694" sldId="308"/>
            <ac:picMk id="3" creationId="{17C9058A-CB47-26DD-2703-33EFF7CDB616}"/>
          </ac:picMkLst>
        </pc:picChg>
      </pc:sldChg>
      <pc:sldChg chg="addSp modSp add mod ord">
        <pc:chgData name="Carl Johan Odehammar" userId="7d5c3b30-e522-4713-93d5-0826dd4d558f" providerId="ADAL" clId="{05C2D40D-3CCF-4AB5-AAF5-DF06016E7CC5}" dt="2023-05-08T08:28:04.803" v="803" actId="14100"/>
        <pc:sldMkLst>
          <pc:docMk/>
          <pc:sldMk cId="347296560" sldId="309"/>
        </pc:sldMkLst>
        <pc:spChg chg="mod">
          <ac:chgData name="Carl Johan Odehammar" userId="7d5c3b30-e522-4713-93d5-0826dd4d558f" providerId="ADAL" clId="{05C2D40D-3CCF-4AB5-AAF5-DF06016E7CC5}" dt="2023-05-08T08:24:34.206" v="650" actId="20577"/>
          <ac:spMkLst>
            <pc:docMk/>
            <pc:sldMk cId="347296560" sldId="309"/>
            <ac:spMk id="10" creationId="{29412072-760B-36A2-0F1F-F331309C1A33}"/>
          </ac:spMkLst>
        </pc:spChg>
        <pc:spChg chg="mod">
          <ac:chgData name="Carl Johan Odehammar" userId="7d5c3b30-e522-4713-93d5-0826dd4d558f" providerId="ADAL" clId="{05C2D40D-3CCF-4AB5-AAF5-DF06016E7CC5}" dt="2023-05-08T08:27:07.827" v="793" actId="20577"/>
          <ac:spMkLst>
            <pc:docMk/>
            <pc:sldMk cId="347296560" sldId="309"/>
            <ac:spMk id="12" creationId="{B0672346-D9D0-EB20-18CA-A3A258B4C6CE}"/>
          </ac:spMkLst>
        </pc:spChg>
        <pc:picChg chg="add mod">
          <ac:chgData name="Carl Johan Odehammar" userId="7d5c3b30-e522-4713-93d5-0826dd4d558f" providerId="ADAL" clId="{05C2D40D-3CCF-4AB5-AAF5-DF06016E7CC5}" dt="2023-05-08T08:28:04.803" v="803" actId="14100"/>
          <ac:picMkLst>
            <pc:docMk/>
            <pc:sldMk cId="347296560" sldId="309"/>
            <ac:picMk id="2" creationId="{F749882F-B0A8-A0D9-F0ED-F7DBF1C4AEB6}"/>
          </ac:picMkLst>
        </pc:picChg>
      </pc:sldChg>
      <pc:sldChg chg="addSp delSp modSp add mod ord replId">
        <pc:chgData name="Carl Johan Odehammar" userId="7d5c3b30-e522-4713-93d5-0826dd4d558f" providerId="ADAL" clId="{05C2D40D-3CCF-4AB5-AAF5-DF06016E7CC5}" dt="2023-05-08T08:32:15.567" v="804" actId="22"/>
        <pc:sldMkLst>
          <pc:docMk/>
          <pc:sldMk cId="3951180565" sldId="310"/>
        </pc:sldMkLst>
        <pc:picChg chg="del">
          <ac:chgData name="Carl Johan Odehammar" userId="7d5c3b30-e522-4713-93d5-0826dd4d558f" providerId="ADAL" clId="{05C2D40D-3CCF-4AB5-AAF5-DF06016E7CC5}" dt="2023-05-08T08:27:39.344" v="796" actId="478"/>
          <ac:picMkLst>
            <pc:docMk/>
            <pc:sldMk cId="3951180565" sldId="310"/>
            <ac:picMk id="3" creationId="{17C9058A-CB47-26DD-2703-33EFF7CDB616}"/>
          </ac:picMkLst>
        </pc:picChg>
        <pc:picChg chg="add del mod">
          <ac:chgData name="Carl Johan Odehammar" userId="7d5c3b30-e522-4713-93d5-0826dd4d558f" providerId="ADAL" clId="{05C2D40D-3CCF-4AB5-AAF5-DF06016E7CC5}" dt="2023-05-08T08:27:51.310" v="798" actId="21"/>
          <ac:picMkLst>
            <pc:docMk/>
            <pc:sldMk cId="3951180565" sldId="310"/>
            <ac:picMk id="4" creationId="{F3D4903E-CAF9-555A-3E06-D15F76ED37CE}"/>
          </ac:picMkLst>
        </pc:picChg>
        <pc:picChg chg="add">
          <ac:chgData name="Carl Johan Odehammar" userId="7d5c3b30-e522-4713-93d5-0826dd4d558f" providerId="ADAL" clId="{05C2D40D-3CCF-4AB5-AAF5-DF06016E7CC5}" dt="2023-05-08T08:32:15.567" v="804" actId="22"/>
          <ac:picMkLst>
            <pc:docMk/>
            <pc:sldMk cId="3951180565" sldId="310"/>
            <ac:picMk id="6" creationId="{484FB936-EF05-DEA9-173B-9B0D5BD33A77}"/>
          </ac:picMkLst>
        </pc:picChg>
      </pc:sldChg>
      <pc:sldChg chg="addSp modSp add mod">
        <pc:chgData name="Carl Johan Odehammar" userId="7d5c3b30-e522-4713-93d5-0826dd4d558f" providerId="ADAL" clId="{05C2D40D-3CCF-4AB5-AAF5-DF06016E7CC5}" dt="2023-05-08T08:36:10.236" v="916" actId="20577"/>
        <pc:sldMkLst>
          <pc:docMk/>
          <pc:sldMk cId="3474821022" sldId="311"/>
        </pc:sldMkLst>
        <pc:spChg chg="mod">
          <ac:chgData name="Carl Johan Odehammar" userId="7d5c3b30-e522-4713-93d5-0826dd4d558f" providerId="ADAL" clId="{05C2D40D-3CCF-4AB5-AAF5-DF06016E7CC5}" dt="2023-05-08T08:36:10.236" v="916" actId="20577"/>
          <ac:spMkLst>
            <pc:docMk/>
            <pc:sldMk cId="3474821022" sldId="311"/>
            <ac:spMk id="10" creationId="{29412072-760B-36A2-0F1F-F331309C1A33}"/>
          </ac:spMkLst>
        </pc:spChg>
        <pc:spChg chg="mod">
          <ac:chgData name="Carl Johan Odehammar" userId="7d5c3b30-e522-4713-93d5-0826dd4d558f" providerId="ADAL" clId="{05C2D40D-3CCF-4AB5-AAF5-DF06016E7CC5}" dt="2023-05-08T08:35:59.725" v="910" actId="20577"/>
          <ac:spMkLst>
            <pc:docMk/>
            <pc:sldMk cId="3474821022" sldId="311"/>
            <ac:spMk id="12" creationId="{B0672346-D9D0-EB20-18CA-A3A258B4C6CE}"/>
          </ac:spMkLst>
        </pc:spChg>
        <pc:picChg chg="add mod">
          <ac:chgData name="Carl Johan Odehammar" userId="7d5c3b30-e522-4713-93d5-0826dd4d558f" providerId="ADAL" clId="{05C2D40D-3CCF-4AB5-AAF5-DF06016E7CC5}" dt="2023-05-08T08:34:58.221" v="809" actId="14100"/>
          <ac:picMkLst>
            <pc:docMk/>
            <pc:sldMk cId="3474821022" sldId="311"/>
            <ac:picMk id="6" creationId="{27385814-9A46-5A83-739C-26E36279CB56}"/>
          </ac:picMkLst>
        </pc:picChg>
      </pc:sldChg>
      <pc:sldChg chg="addSp delSp modSp add mod replId">
        <pc:chgData name="Carl Johan Odehammar" userId="7d5c3b30-e522-4713-93d5-0826dd4d558f" providerId="ADAL" clId="{05C2D40D-3CCF-4AB5-AAF5-DF06016E7CC5}" dt="2023-05-08T08:43:01.998" v="920" actId="1076"/>
        <pc:sldMkLst>
          <pc:docMk/>
          <pc:sldMk cId="3953870432" sldId="312"/>
        </pc:sldMkLst>
        <pc:picChg chg="del">
          <ac:chgData name="Carl Johan Odehammar" userId="7d5c3b30-e522-4713-93d5-0826dd4d558f" providerId="ADAL" clId="{05C2D40D-3CCF-4AB5-AAF5-DF06016E7CC5}" dt="2023-05-08T08:42:54.754" v="917" actId="478"/>
          <ac:picMkLst>
            <pc:docMk/>
            <pc:sldMk cId="3953870432" sldId="312"/>
            <ac:picMk id="6" creationId="{484FB936-EF05-DEA9-173B-9B0D5BD33A77}"/>
          </ac:picMkLst>
        </pc:picChg>
        <pc:picChg chg="add mod">
          <ac:chgData name="Carl Johan Odehammar" userId="7d5c3b30-e522-4713-93d5-0826dd4d558f" providerId="ADAL" clId="{05C2D40D-3CCF-4AB5-AAF5-DF06016E7CC5}" dt="2023-05-08T08:43:01.998" v="920" actId="1076"/>
          <ac:picMkLst>
            <pc:docMk/>
            <pc:sldMk cId="3953870432" sldId="312"/>
            <ac:picMk id="1026" creationId="{CDDBC85C-FC6D-9041-0DE2-E675EE627E5D}"/>
          </ac:picMkLst>
        </pc:picChg>
      </pc:sldChg>
      <pc:sldChg chg="addSp delSp modSp add mod">
        <pc:chgData name="Carl Johan Odehammar" userId="7d5c3b30-e522-4713-93d5-0826dd4d558f" providerId="ADAL" clId="{05C2D40D-3CCF-4AB5-AAF5-DF06016E7CC5}" dt="2023-05-08T08:45:26.669" v="1044" actId="20577"/>
        <pc:sldMkLst>
          <pc:docMk/>
          <pc:sldMk cId="3833788018" sldId="313"/>
        </pc:sldMkLst>
        <pc:spChg chg="mod">
          <ac:chgData name="Carl Johan Odehammar" userId="7d5c3b30-e522-4713-93d5-0826dd4d558f" providerId="ADAL" clId="{05C2D40D-3CCF-4AB5-AAF5-DF06016E7CC5}" dt="2023-05-08T08:45:26.669" v="1044" actId="20577"/>
          <ac:spMkLst>
            <pc:docMk/>
            <pc:sldMk cId="3833788018" sldId="313"/>
            <ac:spMk id="10" creationId="{29412072-760B-36A2-0F1F-F331309C1A33}"/>
          </ac:spMkLst>
        </pc:spChg>
        <pc:spChg chg="mod">
          <ac:chgData name="Carl Johan Odehammar" userId="7d5c3b30-e522-4713-93d5-0826dd4d558f" providerId="ADAL" clId="{05C2D40D-3CCF-4AB5-AAF5-DF06016E7CC5}" dt="2023-05-08T08:45:19.996" v="1035" actId="20577"/>
          <ac:spMkLst>
            <pc:docMk/>
            <pc:sldMk cId="3833788018" sldId="313"/>
            <ac:spMk id="12" creationId="{B0672346-D9D0-EB20-18CA-A3A258B4C6CE}"/>
          </ac:spMkLst>
        </pc:spChg>
        <pc:picChg chg="del mod">
          <ac:chgData name="Carl Johan Odehammar" userId="7d5c3b30-e522-4713-93d5-0826dd4d558f" providerId="ADAL" clId="{05C2D40D-3CCF-4AB5-AAF5-DF06016E7CC5}" dt="2023-05-08T08:44:31.755" v="927" actId="478"/>
          <ac:picMkLst>
            <pc:docMk/>
            <pc:sldMk cId="3833788018" sldId="313"/>
            <ac:picMk id="2" creationId="{F749882F-B0A8-A0D9-F0ED-F7DBF1C4AEB6}"/>
          </ac:picMkLst>
        </pc:picChg>
        <pc:picChg chg="del">
          <ac:chgData name="Carl Johan Odehammar" userId="7d5c3b30-e522-4713-93d5-0826dd4d558f" providerId="ADAL" clId="{05C2D40D-3CCF-4AB5-AAF5-DF06016E7CC5}" dt="2023-05-08T08:44:35.506" v="929" actId="478"/>
          <ac:picMkLst>
            <pc:docMk/>
            <pc:sldMk cId="3833788018" sldId="313"/>
            <ac:picMk id="3" creationId="{3BE4DA4E-2B58-465C-5CD3-231623298DF6}"/>
          </ac:picMkLst>
        </pc:picChg>
        <pc:picChg chg="del">
          <ac:chgData name="Carl Johan Odehammar" userId="7d5c3b30-e522-4713-93d5-0826dd4d558f" providerId="ADAL" clId="{05C2D40D-3CCF-4AB5-AAF5-DF06016E7CC5}" dt="2023-05-08T08:44:34.011" v="928" actId="478"/>
          <ac:picMkLst>
            <pc:docMk/>
            <pc:sldMk cId="3833788018" sldId="313"/>
            <ac:picMk id="4" creationId="{58C2FA92-37A5-EC30-A9A6-B19BAA53D1F1}"/>
          </ac:picMkLst>
        </pc:picChg>
        <pc:picChg chg="del">
          <ac:chgData name="Carl Johan Odehammar" userId="7d5c3b30-e522-4713-93d5-0826dd4d558f" providerId="ADAL" clId="{05C2D40D-3CCF-4AB5-AAF5-DF06016E7CC5}" dt="2023-05-08T08:44:17.765" v="922" actId="478"/>
          <ac:picMkLst>
            <pc:docMk/>
            <pc:sldMk cId="3833788018" sldId="313"/>
            <ac:picMk id="6" creationId="{27385814-9A46-5A83-739C-26E36279CB56}"/>
          </ac:picMkLst>
        </pc:picChg>
        <pc:picChg chg="add mod">
          <ac:chgData name="Carl Johan Odehammar" userId="7d5c3b30-e522-4713-93d5-0826dd4d558f" providerId="ADAL" clId="{05C2D40D-3CCF-4AB5-AAF5-DF06016E7CC5}" dt="2023-05-08T08:44:29.074" v="925" actId="1076"/>
          <ac:picMkLst>
            <pc:docMk/>
            <pc:sldMk cId="3833788018" sldId="313"/>
            <ac:picMk id="7" creationId="{7A594F13-AAF0-0476-2C60-CA64470F0269}"/>
          </ac:picMkLst>
        </pc:picChg>
      </pc:sldChg>
      <pc:sldChg chg="modSp add mod ord">
        <pc:chgData name="Carl Johan Odehammar" userId="7d5c3b30-e522-4713-93d5-0826dd4d558f" providerId="ADAL" clId="{05C2D40D-3CCF-4AB5-AAF5-DF06016E7CC5}" dt="2023-05-08T08:47:00.632" v="1067" actId="20577"/>
        <pc:sldMkLst>
          <pc:docMk/>
          <pc:sldMk cId="444208492" sldId="314"/>
        </pc:sldMkLst>
        <pc:spChg chg="mod">
          <ac:chgData name="Carl Johan Odehammar" userId="7d5c3b30-e522-4713-93d5-0826dd4d558f" providerId="ADAL" clId="{05C2D40D-3CCF-4AB5-AAF5-DF06016E7CC5}" dt="2023-05-08T08:46:51.593" v="1056" actId="20577"/>
          <ac:spMkLst>
            <pc:docMk/>
            <pc:sldMk cId="444208492" sldId="314"/>
            <ac:spMk id="10" creationId="{29412072-760B-36A2-0F1F-F331309C1A33}"/>
          </ac:spMkLst>
        </pc:spChg>
        <pc:spChg chg="mod">
          <ac:chgData name="Carl Johan Odehammar" userId="7d5c3b30-e522-4713-93d5-0826dd4d558f" providerId="ADAL" clId="{05C2D40D-3CCF-4AB5-AAF5-DF06016E7CC5}" dt="2023-05-08T08:47:00.632" v="1067" actId="20577"/>
          <ac:spMkLst>
            <pc:docMk/>
            <pc:sldMk cId="444208492" sldId="314"/>
            <ac:spMk id="12" creationId="{B0672346-D9D0-EB20-18CA-A3A258B4C6CE}"/>
          </ac:spMkLst>
        </pc:spChg>
      </pc:sldChg>
      <pc:sldChg chg="add del replId">
        <pc:chgData name="Carl Johan Odehammar" userId="7d5c3b30-e522-4713-93d5-0826dd4d558f" providerId="ADAL" clId="{05C2D40D-3CCF-4AB5-AAF5-DF06016E7CC5}" dt="2023-05-08T08:46:22.560" v="1045" actId="47"/>
        <pc:sldMkLst>
          <pc:docMk/>
          <pc:sldMk cId="3816929419" sldId="314"/>
        </pc:sldMkLst>
      </pc:sldChg>
      <pc:sldChg chg="add ord replId">
        <pc:chgData name="Carl Johan Odehammar" userId="7d5c3b30-e522-4713-93d5-0826dd4d558f" providerId="ADAL" clId="{05C2D40D-3CCF-4AB5-AAF5-DF06016E7CC5}" dt="2023-05-08T08:46:46.243" v="1048"/>
        <pc:sldMkLst>
          <pc:docMk/>
          <pc:sldMk cId="2562264063" sldId="315"/>
        </pc:sldMkLst>
      </pc:sldChg>
    </pc:docChg>
  </pc:docChgLst>
  <pc:docChgLst>
    <pc:chgData name="Carl Johan Odehammar" userId="7d5c3b30-e522-4713-93d5-0826dd4d558f" providerId="ADAL" clId="{1FF5953C-D6A8-4CA3-996B-02C3309CEBDC}"/>
    <pc:docChg chg="undo redo custSel addSld delSld modSld sldOrd addSection modSection">
      <pc:chgData name="Carl Johan Odehammar" userId="7d5c3b30-e522-4713-93d5-0826dd4d558f" providerId="ADAL" clId="{1FF5953C-D6A8-4CA3-996B-02C3309CEBDC}" dt="2023-05-08T12:52:33.611" v="3178" actId="20577"/>
      <pc:docMkLst>
        <pc:docMk/>
      </pc:docMkLst>
      <pc:sldChg chg="modSp mod">
        <pc:chgData name="Carl Johan Odehammar" userId="7d5c3b30-e522-4713-93d5-0826dd4d558f" providerId="ADAL" clId="{1FF5953C-D6A8-4CA3-996B-02C3309CEBDC}" dt="2023-05-08T09:13:56.634" v="688" actId="20577"/>
        <pc:sldMkLst>
          <pc:docMk/>
          <pc:sldMk cId="672388195" sldId="270"/>
        </pc:sldMkLst>
        <pc:spChg chg="mod">
          <ac:chgData name="Carl Johan Odehammar" userId="7d5c3b30-e522-4713-93d5-0826dd4d558f" providerId="ADAL" clId="{1FF5953C-D6A8-4CA3-996B-02C3309CEBDC}" dt="2023-05-08T09:13:56.634" v="688" actId="20577"/>
          <ac:spMkLst>
            <pc:docMk/>
            <pc:sldMk cId="672388195" sldId="270"/>
            <ac:spMk id="3" creationId="{2D8223B5-8703-6456-789B-E8F0F63397C8}"/>
          </ac:spMkLst>
        </pc:spChg>
      </pc:sldChg>
      <pc:sldChg chg="delSp modSp mod">
        <pc:chgData name="Carl Johan Odehammar" userId="7d5c3b30-e522-4713-93d5-0826dd4d558f" providerId="ADAL" clId="{1FF5953C-D6A8-4CA3-996B-02C3309CEBDC}" dt="2023-05-08T09:27:44.048" v="943" actId="20578"/>
        <pc:sldMkLst>
          <pc:docMk/>
          <pc:sldMk cId="568450534" sldId="273"/>
        </pc:sldMkLst>
        <pc:spChg chg="mod">
          <ac:chgData name="Carl Johan Odehammar" userId="7d5c3b30-e522-4713-93d5-0826dd4d558f" providerId="ADAL" clId="{1FF5953C-D6A8-4CA3-996B-02C3309CEBDC}" dt="2023-05-08T09:27:44.048" v="943" actId="20578"/>
          <ac:spMkLst>
            <pc:docMk/>
            <pc:sldMk cId="568450534" sldId="273"/>
            <ac:spMk id="7" creationId="{E71A32FC-3C2C-503E-0FD5-030BE4C407F9}"/>
          </ac:spMkLst>
        </pc:spChg>
        <pc:spChg chg="del">
          <ac:chgData name="Carl Johan Odehammar" userId="7d5c3b30-e522-4713-93d5-0826dd4d558f" providerId="ADAL" clId="{1FF5953C-D6A8-4CA3-996B-02C3309CEBDC}" dt="2023-05-08T09:14:34.400" v="715" actId="478"/>
          <ac:spMkLst>
            <pc:docMk/>
            <pc:sldMk cId="568450534" sldId="273"/>
            <ac:spMk id="8" creationId="{33C64024-B650-3A73-848E-52CB78A85F84}"/>
          </ac:spMkLst>
        </pc:spChg>
      </pc:sldChg>
      <pc:sldChg chg="modSp del mod">
        <pc:chgData name="Carl Johan Odehammar" userId="7d5c3b30-e522-4713-93d5-0826dd4d558f" providerId="ADAL" clId="{1FF5953C-D6A8-4CA3-996B-02C3309CEBDC}" dt="2023-05-08T09:18:30.225" v="788" actId="47"/>
        <pc:sldMkLst>
          <pc:docMk/>
          <pc:sldMk cId="4114581700" sldId="274"/>
        </pc:sldMkLst>
        <pc:spChg chg="mod">
          <ac:chgData name="Carl Johan Odehammar" userId="7d5c3b30-e522-4713-93d5-0826dd4d558f" providerId="ADAL" clId="{1FF5953C-D6A8-4CA3-996B-02C3309CEBDC}" dt="2023-05-08T09:15:17.726" v="717" actId="20577"/>
          <ac:spMkLst>
            <pc:docMk/>
            <pc:sldMk cId="4114581700" sldId="274"/>
            <ac:spMk id="4" creationId="{18019624-70C5-4F05-FAEC-BA68208A3B3A}"/>
          </ac:spMkLst>
        </pc:spChg>
      </pc:sldChg>
      <pc:sldChg chg="modSp mod ord modNotesTx">
        <pc:chgData name="Carl Johan Odehammar" userId="7d5c3b30-e522-4713-93d5-0826dd4d558f" providerId="ADAL" clId="{1FF5953C-D6A8-4CA3-996B-02C3309CEBDC}" dt="2023-05-08T11:51:42.573" v="2947" actId="20577"/>
        <pc:sldMkLst>
          <pc:docMk/>
          <pc:sldMk cId="3590450467" sldId="275"/>
        </pc:sldMkLst>
        <pc:spChg chg="mod">
          <ac:chgData name="Carl Johan Odehammar" userId="7d5c3b30-e522-4713-93d5-0826dd4d558f" providerId="ADAL" clId="{1FF5953C-D6A8-4CA3-996B-02C3309CEBDC}" dt="2023-05-08T11:51:01.414" v="2871" actId="21"/>
          <ac:spMkLst>
            <pc:docMk/>
            <pc:sldMk cId="3590450467" sldId="275"/>
            <ac:spMk id="4" creationId="{FBFB657E-9956-1470-6393-96FB1ED9CF53}"/>
          </ac:spMkLst>
        </pc:spChg>
      </pc:sldChg>
      <pc:sldChg chg="modSp mod ord">
        <pc:chgData name="Carl Johan Odehammar" userId="7d5c3b30-e522-4713-93d5-0826dd4d558f" providerId="ADAL" clId="{1FF5953C-D6A8-4CA3-996B-02C3309CEBDC}" dt="2023-05-08T12:52:33.611" v="3178" actId="20577"/>
        <pc:sldMkLst>
          <pc:docMk/>
          <pc:sldMk cId="2464564302" sldId="278"/>
        </pc:sldMkLst>
        <pc:spChg chg="mod">
          <ac:chgData name="Carl Johan Odehammar" userId="7d5c3b30-e522-4713-93d5-0826dd4d558f" providerId="ADAL" clId="{1FF5953C-D6A8-4CA3-996B-02C3309CEBDC}" dt="2023-05-08T12:52:33.611" v="3178" actId="20577"/>
          <ac:spMkLst>
            <pc:docMk/>
            <pc:sldMk cId="2464564302" sldId="278"/>
            <ac:spMk id="4" creationId="{8BC98BF6-E0AB-1DDF-1CA7-9885ECF04C11}"/>
          </ac:spMkLst>
        </pc:spChg>
      </pc:sldChg>
      <pc:sldChg chg="ord">
        <pc:chgData name="Carl Johan Odehammar" userId="7d5c3b30-e522-4713-93d5-0826dd4d558f" providerId="ADAL" clId="{1FF5953C-D6A8-4CA3-996B-02C3309CEBDC}" dt="2023-05-08T09:27:56.281" v="945"/>
        <pc:sldMkLst>
          <pc:docMk/>
          <pc:sldMk cId="3059716780" sldId="279"/>
        </pc:sldMkLst>
      </pc:sldChg>
      <pc:sldChg chg="ord">
        <pc:chgData name="Carl Johan Odehammar" userId="7d5c3b30-e522-4713-93d5-0826dd4d558f" providerId="ADAL" clId="{1FF5953C-D6A8-4CA3-996B-02C3309CEBDC}" dt="2023-05-08T09:27:56.281" v="945"/>
        <pc:sldMkLst>
          <pc:docMk/>
          <pc:sldMk cId="1407124803" sldId="280"/>
        </pc:sldMkLst>
      </pc:sldChg>
      <pc:sldChg chg="del">
        <pc:chgData name="Carl Johan Odehammar" userId="7d5c3b30-e522-4713-93d5-0826dd4d558f" providerId="ADAL" clId="{1FF5953C-D6A8-4CA3-996B-02C3309CEBDC}" dt="2023-05-08T09:39:03.637" v="954" actId="47"/>
        <pc:sldMkLst>
          <pc:docMk/>
          <pc:sldMk cId="1175805164" sldId="283"/>
        </pc:sldMkLst>
      </pc:sldChg>
      <pc:sldChg chg="modSp del mod modNotesTx">
        <pc:chgData name="Carl Johan Odehammar" userId="7d5c3b30-e522-4713-93d5-0826dd4d558f" providerId="ADAL" clId="{1FF5953C-D6A8-4CA3-996B-02C3309CEBDC}" dt="2023-05-08T12:48:54.636" v="3106" actId="47"/>
        <pc:sldMkLst>
          <pc:docMk/>
          <pc:sldMk cId="855129958" sldId="285"/>
        </pc:sldMkLst>
        <pc:spChg chg="mod">
          <ac:chgData name="Carl Johan Odehammar" userId="7d5c3b30-e522-4713-93d5-0826dd4d558f" providerId="ADAL" clId="{1FF5953C-D6A8-4CA3-996B-02C3309CEBDC}" dt="2023-05-08T12:46:07.799" v="3104" actId="20577"/>
          <ac:spMkLst>
            <pc:docMk/>
            <pc:sldMk cId="855129958" sldId="285"/>
            <ac:spMk id="4" creationId="{77E8C2EC-DD59-7BF5-63A1-C2AB6339D972}"/>
          </ac:spMkLst>
        </pc:spChg>
      </pc:sldChg>
      <pc:sldChg chg="addSp modSp mod ord">
        <pc:chgData name="Carl Johan Odehammar" userId="7d5c3b30-e522-4713-93d5-0826dd4d558f" providerId="ADAL" clId="{1FF5953C-D6A8-4CA3-996B-02C3309CEBDC}" dt="2023-05-08T09:17:53.695" v="786" actId="20577"/>
        <pc:sldMkLst>
          <pc:docMk/>
          <pc:sldMk cId="302147102" sldId="286"/>
        </pc:sldMkLst>
        <pc:spChg chg="mod">
          <ac:chgData name="Carl Johan Odehammar" userId="7d5c3b30-e522-4713-93d5-0826dd4d558f" providerId="ADAL" clId="{1FF5953C-D6A8-4CA3-996B-02C3309CEBDC}" dt="2023-05-08T09:17:53.695" v="786" actId="20577"/>
          <ac:spMkLst>
            <pc:docMk/>
            <pc:sldMk cId="302147102" sldId="286"/>
            <ac:spMk id="4" creationId="{3EAE6D95-89BC-093D-6312-ADAD44A1900B}"/>
          </ac:spMkLst>
        </pc:spChg>
        <pc:picChg chg="add mod">
          <ac:chgData name="Carl Johan Odehammar" userId="7d5c3b30-e522-4713-93d5-0826dd4d558f" providerId="ADAL" clId="{1FF5953C-D6A8-4CA3-996B-02C3309CEBDC}" dt="2023-05-08T09:11:29.302" v="596" actId="1076"/>
          <ac:picMkLst>
            <pc:docMk/>
            <pc:sldMk cId="302147102" sldId="286"/>
            <ac:picMk id="1026" creationId="{B88671B5-FC0F-297C-1876-88C3D8F9222D}"/>
          </ac:picMkLst>
        </pc:picChg>
      </pc:sldChg>
      <pc:sldChg chg="del">
        <pc:chgData name="Carl Johan Odehammar" userId="7d5c3b30-e522-4713-93d5-0826dd4d558f" providerId="ADAL" clId="{1FF5953C-D6A8-4CA3-996B-02C3309CEBDC}" dt="2023-05-08T09:08:26.010" v="421" actId="47"/>
        <pc:sldMkLst>
          <pc:docMk/>
          <pc:sldMk cId="1522253628" sldId="287"/>
        </pc:sldMkLst>
      </pc:sldChg>
      <pc:sldChg chg="modSp mod">
        <pc:chgData name="Carl Johan Odehammar" userId="7d5c3b30-e522-4713-93d5-0826dd4d558f" providerId="ADAL" clId="{1FF5953C-D6A8-4CA3-996B-02C3309CEBDC}" dt="2023-05-08T09:04:06.420" v="282" actId="20577"/>
        <pc:sldMkLst>
          <pc:docMk/>
          <pc:sldMk cId="1497529975" sldId="290"/>
        </pc:sldMkLst>
        <pc:spChg chg="mod">
          <ac:chgData name="Carl Johan Odehammar" userId="7d5c3b30-e522-4713-93d5-0826dd4d558f" providerId="ADAL" clId="{1FF5953C-D6A8-4CA3-996B-02C3309CEBDC}" dt="2023-05-08T09:04:06.420" v="282" actId="20577"/>
          <ac:spMkLst>
            <pc:docMk/>
            <pc:sldMk cId="1497529975" sldId="290"/>
            <ac:spMk id="3" creationId="{A83E058C-328B-D9F4-8406-413FD38D2DB9}"/>
          </ac:spMkLst>
        </pc:spChg>
      </pc:sldChg>
      <pc:sldChg chg="ord">
        <pc:chgData name="Carl Johan Odehammar" userId="7d5c3b30-e522-4713-93d5-0826dd4d558f" providerId="ADAL" clId="{1FF5953C-D6A8-4CA3-996B-02C3309CEBDC}" dt="2023-05-08T09:27:56.281" v="945"/>
        <pc:sldMkLst>
          <pc:docMk/>
          <pc:sldMk cId="3969222252" sldId="291"/>
        </pc:sldMkLst>
      </pc:sldChg>
      <pc:sldChg chg="addCm">
        <pc:chgData name="Carl Johan Odehammar" userId="7d5c3b30-e522-4713-93d5-0826dd4d558f" providerId="ADAL" clId="{1FF5953C-D6A8-4CA3-996B-02C3309CEBDC}" dt="2023-05-08T10:06:24.641" v="955"/>
        <pc:sldMkLst>
          <pc:docMk/>
          <pc:sldMk cId="3540158615" sldId="293"/>
        </pc:sldMkLst>
        <pc:extLst>
          <p:ext xmlns:p="http://schemas.openxmlformats.org/presentationml/2006/main" uri="{D6D511B9-2390-475A-947B-AFAB55BFBCF1}">
            <pc226:cmChg xmlns:pc226="http://schemas.microsoft.com/office/powerpoint/2022/06/main/command" chg="add">
              <pc226:chgData name="Carl Johan Odehammar" userId="7d5c3b30-e522-4713-93d5-0826dd4d558f" providerId="ADAL" clId="{1FF5953C-D6A8-4CA3-996B-02C3309CEBDC}" dt="2023-05-08T10:06:24.641" v="955"/>
              <pc2:cmMkLst xmlns:pc2="http://schemas.microsoft.com/office/powerpoint/2019/9/main/command">
                <pc:docMk/>
                <pc:sldMk cId="3540158615" sldId="293"/>
                <pc2:cmMk id="{ADA5A3F5-CD9A-4FE1-B071-619362475E8A}"/>
              </pc2:cmMkLst>
            </pc226:cmChg>
          </p:ext>
        </pc:extLst>
      </pc:sldChg>
      <pc:sldChg chg="del">
        <pc:chgData name="Carl Johan Odehammar" userId="7d5c3b30-e522-4713-93d5-0826dd4d558f" providerId="ADAL" clId="{1FF5953C-D6A8-4CA3-996B-02C3309CEBDC}" dt="2023-05-08T09:21:15.650" v="817" actId="2696"/>
        <pc:sldMkLst>
          <pc:docMk/>
          <pc:sldMk cId="3231162662" sldId="294"/>
        </pc:sldMkLst>
      </pc:sldChg>
      <pc:sldChg chg="modSp mod">
        <pc:chgData name="Carl Johan Odehammar" userId="7d5c3b30-e522-4713-93d5-0826dd4d558f" providerId="ADAL" clId="{1FF5953C-D6A8-4CA3-996B-02C3309CEBDC}" dt="2023-05-08T09:24:58.921" v="874" actId="1076"/>
        <pc:sldMkLst>
          <pc:docMk/>
          <pc:sldMk cId="803625718" sldId="296"/>
        </pc:sldMkLst>
        <pc:spChg chg="mod">
          <ac:chgData name="Carl Johan Odehammar" userId="7d5c3b30-e522-4713-93d5-0826dd4d558f" providerId="ADAL" clId="{1FF5953C-D6A8-4CA3-996B-02C3309CEBDC}" dt="2023-05-08T09:24:52.693" v="873" actId="1076"/>
          <ac:spMkLst>
            <pc:docMk/>
            <pc:sldMk cId="803625718" sldId="296"/>
            <ac:spMk id="3" creationId="{CCCD3A11-4F83-3EC8-1837-B2D25F51090F}"/>
          </ac:spMkLst>
        </pc:spChg>
        <pc:spChg chg="mod">
          <ac:chgData name="Carl Johan Odehammar" userId="7d5c3b30-e522-4713-93d5-0826dd4d558f" providerId="ADAL" clId="{1FF5953C-D6A8-4CA3-996B-02C3309CEBDC}" dt="2023-05-08T09:24:58.921" v="874" actId="1076"/>
          <ac:spMkLst>
            <pc:docMk/>
            <pc:sldMk cId="803625718" sldId="296"/>
            <ac:spMk id="4" creationId="{5E0C5B5F-AF0D-CC6A-95EB-43B879FF18DF}"/>
          </ac:spMkLst>
        </pc:spChg>
        <pc:spChg chg="mod">
          <ac:chgData name="Carl Johan Odehammar" userId="7d5c3b30-e522-4713-93d5-0826dd4d558f" providerId="ADAL" clId="{1FF5953C-D6A8-4CA3-996B-02C3309CEBDC}" dt="2023-05-08T09:24:58.921" v="874" actId="1076"/>
          <ac:spMkLst>
            <pc:docMk/>
            <pc:sldMk cId="803625718" sldId="296"/>
            <ac:spMk id="5" creationId="{7ED4EAF5-A031-864F-FDC9-D136ECFD9D6E}"/>
          </ac:spMkLst>
        </pc:spChg>
        <pc:spChg chg="mod">
          <ac:chgData name="Carl Johan Odehammar" userId="7d5c3b30-e522-4713-93d5-0826dd4d558f" providerId="ADAL" clId="{1FF5953C-D6A8-4CA3-996B-02C3309CEBDC}" dt="2023-05-08T09:24:58.921" v="874" actId="1076"/>
          <ac:spMkLst>
            <pc:docMk/>
            <pc:sldMk cId="803625718" sldId="296"/>
            <ac:spMk id="7" creationId="{C97FCA82-17A9-DA2F-8919-81FA55E8D615}"/>
          </ac:spMkLst>
        </pc:spChg>
        <pc:picChg chg="mod">
          <ac:chgData name="Carl Johan Odehammar" userId="7d5c3b30-e522-4713-93d5-0826dd4d558f" providerId="ADAL" clId="{1FF5953C-D6A8-4CA3-996B-02C3309CEBDC}" dt="2023-05-08T09:24:58.921" v="874" actId="1076"/>
          <ac:picMkLst>
            <pc:docMk/>
            <pc:sldMk cId="803625718" sldId="296"/>
            <ac:picMk id="1026" creationId="{3C79EDBD-4C4F-444F-2E76-4EF411FEE0FD}"/>
          </ac:picMkLst>
        </pc:picChg>
        <pc:picChg chg="mod">
          <ac:chgData name="Carl Johan Odehammar" userId="7d5c3b30-e522-4713-93d5-0826dd4d558f" providerId="ADAL" clId="{1FF5953C-D6A8-4CA3-996B-02C3309CEBDC}" dt="2023-05-08T09:24:58.921" v="874" actId="1076"/>
          <ac:picMkLst>
            <pc:docMk/>
            <pc:sldMk cId="803625718" sldId="296"/>
            <ac:picMk id="1028" creationId="{A6A50303-0F65-3992-3F91-E74AC0F0C593}"/>
          </ac:picMkLst>
        </pc:picChg>
        <pc:picChg chg="mod">
          <ac:chgData name="Carl Johan Odehammar" userId="7d5c3b30-e522-4713-93d5-0826dd4d558f" providerId="ADAL" clId="{1FF5953C-D6A8-4CA3-996B-02C3309CEBDC}" dt="2023-05-08T09:24:58.921" v="874" actId="1076"/>
          <ac:picMkLst>
            <pc:docMk/>
            <pc:sldMk cId="803625718" sldId="296"/>
            <ac:picMk id="1030" creationId="{EDB20330-4095-C0AD-F4B7-F484250A2794}"/>
          </ac:picMkLst>
        </pc:picChg>
      </pc:sldChg>
      <pc:sldChg chg="modSp mod ord">
        <pc:chgData name="Carl Johan Odehammar" userId="7d5c3b30-e522-4713-93d5-0826dd4d558f" providerId="ADAL" clId="{1FF5953C-D6A8-4CA3-996B-02C3309CEBDC}" dt="2023-05-08T09:25:16.562" v="878" actId="5793"/>
        <pc:sldMkLst>
          <pc:docMk/>
          <pc:sldMk cId="3251403464" sldId="297"/>
        </pc:sldMkLst>
        <pc:spChg chg="mod">
          <ac:chgData name="Carl Johan Odehammar" userId="7d5c3b30-e522-4713-93d5-0826dd4d558f" providerId="ADAL" clId="{1FF5953C-D6A8-4CA3-996B-02C3309CEBDC}" dt="2023-05-08T09:25:16.562" v="878" actId="5793"/>
          <ac:spMkLst>
            <pc:docMk/>
            <pc:sldMk cId="3251403464" sldId="297"/>
            <ac:spMk id="4" creationId="{501D35FD-BD3C-B1AE-9A44-7E70251F8D6D}"/>
          </ac:spMkLst>
        </pc:spChg>
      </pc:sldChg>
      <pc:sldChg chg="ord">
        <pc:chgData name="Carl Johan Odehammar" userId="7d5c3b30-e522-4713-93d5-0826dd4d558f" providerId="ADAL" clId="{1FF5953C-D6A8-4CA3-996B-02C3309CEBDC}" dt="2023-05-08T09:27:56.281" v="945"/>
        <pc:sldMkLst>
          <pc:docMk/>
          <pc:sldMk cId="1855767047" sldId="299"/>
        </pc:sldMkLst>
      </pc:sldChg>
      <pc:sldChg chg="ord">
        <pc:chgData name="Carl Johan Odehammar" userId="7d5c3b30-e522-4713-93d5-0826dd4d558f" providerId="ADAL" clId="{1FF5953C-D6A8-4CA3-996B-02C3309CEBDC}" dt="2023-05-08T09:27:56.281" v="945"/>
        <pc:sldMkLst>
          <pc:docMk/>
          <pc:sldMk cId="218087708" sldId="300"/>
        </pc:sldMkLst>
      </pc:sldChg>
      <pc:sldChg chg="modSp mod ord">
        <pc:chgData name="Carl Johan Odehammar" userId="7d5c3b30-e522-4713-93d5-0826dd4d558f" providerId="ADAL" clId="{1FF5953C-D6A8-4CA3-996B-02C3309CEBDC}" dt="2023-05-08T11:38:08.924" v="2832" actId="20577"/>
        <pc:sldMkLst>
          <pc:docMk/>
          <pc:sldMk cId="2622770375" sldId="301"/>
        </pc:sldMkLst>
        <pc:spChg chg="mod">
          <ac:chgData name="Carl Johan Odehammar" userId="7d5c3b30-e522-4713-93d5-0826dd4d558f" providerId="ADAL" clId="{1FF5953C-D6A8-4CA3-996B-02C3309CEBDC}" dt="2023-05-08T11:38:08.924" v="2832" actId="20577"/>
          <ac:spMkLst>
            <pc:docMk/>
            <pc:sldMk cId="2622770375" sldId="301"/>
            <ac:spMk id="3" creationId="{1D3D39C1-C580-5243-A65A-98926261BE0E}"/>
          </ac:spMkLst>
        </pc:spChg>
      </pc:sldChg>
      <pc:sldChg chg="addSp delSp modSp mod">
        <pc:chgData name="Carl Johan Odehammar" userId="7d5c3b30-e522-4713-93d5-0826dd4d558f" providerId="ADAL" clId="{1FF5953C-D6A8-4CA3-996B-02C3309CEBDC}" dt="2023-05-08T08:59:21.503" v="115" actId="20577"/>
        <pc:sldMkLst>
          <pc:docMk/>
          <pc:sldMk cId="444208492" sldId="314"/>
        </pc:sldMkLst>
        <pc:spChg chg="mod">
          <ac:chgData name="Carl Johan Odehammar" userId="7d5c3b30-e522-4713-93d5-0826dd4d558f" providerId="ADAL" clId="{1FF5953C-D6A8-4CA3-996B-02C3309CEBDC}" dt="2023-05-08T08:59:21.503" v="115" actId="20577"/>
          <ac:spMkLst>
            <pc:docMk/>
            <pc:sldMk cId="444208492" sldId="314"/>
            <ac:spMk id="12" creationId="{B0672346-D9D0-EB20-18CA-A3A258B4C6CE}"/>
          </ac:spMkLst>
        </pc:spChg>
        <pc:picChg chg="del">
          <ac:chgData name="Carl Johan Odehammar" userId="7d5c3b30-e522-4713-93d5-0826dd4d558f" providerId="ADAL" clId="{1FF5953C-D6A8-4CA3-996B-02C3309CEBDC}" dt="2023-05-08T08:58:08.722" v="0" actId="478"/>
          <ac:picMkLst>
            <pc:docMk/>
            <pc:sldMk cId="444208492" sldId="314"/>
            <ac:picMk id="6" creationId="{27385814-9A46-5A83-739C-26E36279CB56}"/>
          </ac:picMkLst>
        </pc:picChg>
        <pc:picChg chg="add mod">
          <ac:chgData name="Carl Johan Odehammar" userId="7d5c3b30-e522-4713-93d5-0826dd4d558f" providerId="ADAL" clId="{1FF5953C-D6A8-4CA3-996B-02C3309CEBDC}" dt="2023-05-08T08:58:17.449" v="3" actId="14100"/>
          <ac:picMkLst>
            <pc:docMk/>
            <pc:sldMk cId="444208492" sldId="314"/>
            <ac:picMk id="7" creationId="{BA09EEA8-D9DE-5E7B-9893-9B2CCDBB3ED9}"/>
          </ac:picMkLst>
        </pc:picChg>
      </pc:sldChg>
      <pc:sldChg chg="addSp delSp mod">
        <pc:chgData name="Carl Johan Odehammar" userId="7d5c3b30-e522-4713-93d5-0826dd4d558f" providerId="ADAL" clId="{1FF5953C-D6A8-4CA3-996B-02C3309CEBDC}" dt="2023-05-08T09:01:56.849" v="117" actId="22"/>
        <pc:sldMkLst>
          <pc:docMk/>
          <pc:sldMk cId="2562264063" sldId="315"/>
        </pc:sldMkLst>
        <pc:picChg chg="add">
          <ac:chgData name="Carl Johan Odehammar" userId="7d5c3b30-e522-4713-93d5-0826dd4d558f" providerId="ADAL" clId="{1FF5953C-D6A8-4CA3-996B-02C3309CEBDC}" dt="2023-05-08T09:01:56.849" v="117" actId="22"/>
          <ac:picMkLst>
            <pc:docMk/>
            <pc:sldMk cId="2562264063" sldId="315"/>
            <ac:picMk id="3" creationId="{D448C79E-D651-D877-5779-A1269B14F4E0}"/>
          </ac:picMkLst>
        </pc:picChg>
        <pc:picChg chg="del">
          <ac:chgData name="Carl Johan Odehammar" userId="7d5c3b30-e522-4713-93d5-0826dd4d558f" providerId="ADAL" clId="{1FF5953C-D6A8-4CA3-996B-02C3309CEBDC}" dt="2023-05-08T09:00:00.448" v="116" actId="478"/>
          <ac:picMkLst>
            <pc:docMk/>
            <pc:sldMk cId="2562264063" sldId="315"/>
            <ac:picMk id="1026" creationId="{CDDBC85C-FC6D-9041-0DE2-E675EE627E5D}"/>
          </ac:picMkLst>
        </pc:picChg>
      </pc:sldChg>
      <pc:sldChg chg="addSp delSp modSp new mod ord modClrScheme chgLayout">
        <pc:chgData name="Carl Johan Odehammar" userId="7d5c3b30-e522-4713-93d5-0826dd4d558f" providerId="ADAL" clId="{1FF5953C-D6A8-4CA3-996B-02C3309CEBDC}" dt="2023-05-08T09:12:03.396" v="600"/>
        <pc:sldMkLst>
          <pc:docMk/>
          <pc:sldMk cId="2730161409" sldId="316"/>
        </pc:sldMkLst>
        <pc:spChg chg="del mod ord">
          <ac:chgData name="Carl Johan Odehammar" userId="7d5c3b30-e522-4713-93d5-0826dd4d558f" providerId="ADAL" clId="{1FF5953C-D6A8-4CA3-996B-02C3309CEBDC}" dt="2023-05-08T09:04:33.727" v="284" actId="700"/>
          <ac:spMkLst>
            <pc:docMk/>
            <pc:sldMk cId="2730161409" sldId="316"/>
            <ac:spMk id="2" creationId="{3A37B4E3-82CF-DA75-0597-D602729D3DB6}"/>
          </ac:spMkLst>
        </pc:spChg>
        <pc:spChg chg="del mod ord">
          <ac:chgData name="Carl Johan Odehammar" userId="7d5c3b30-e522-4713-93d5-0826dd4d558f" providerId="ADAL" clId="{1FF5953C-D6A8-4CA3-996B-02C3309CEBDC}" dt="2023-05-08T09:04:33.727" v="284" actId="700"/>
          <ac:spMkLst>
            <pc:docMk/>
            <pc:sldMk cId="2730161409" sldId="316"/>
            <ac:spMk id="3" creationId="{80722CAB-077C-7E1B-5BAD-FD7EA2110E22}"/>
          </ac:spMkLst>
        </pc:spChg>
        <pc:spChg chg="del">
          <ac:chgData name="Carl Johan Odehammar" userId="7d5c3b30-e522-4713-93d5-0826dd4d558f" providerId="ADAL" clId="{1FF5953C-D6A8-4CA3-996B-02C3309CEBDC}" dt="2023-05-08T09:04:33.727" v="284" actId="700"/>
          <ac:spMkLst>
            <pc:docMk/>
            <pc:sldMk cId="2730161409" sldId="316"/>
            <ac:spMk id="4" creationId="{24E39690-9495-F6D2-6F46-3A5B611AC337}"/>
          </ac:spMkLst>
        </pc:spChg>
        <pc:spChg chg="add mod ord">
          <ac:chgData name="Carl Johan Odehammar" userId="7d5c3b30-e522-4713-93d5-0826dd4d558f" providerId="ADAL" clId="{1FF5953C-D6A8-4CA3-996B-02C3309CEBDC}" dt="2023-05-08T09:04:52.384" v="323" actId="20577"/>
          <ac:spMkLst>
            <pc:docMk/>
            <pc:sldMk cId="2730161409" sldId="316"/>
            <ac:spMk id="5" creationId="{795E7148-EA82-0509-1A30-603BB81F4389}"/>
          </ac:spMkLst>
        </pc:spChg>
        <pc:spChg chg="add mod ord">
          <ac:chgData name="Carl Johan Odehammar" userId="7d5c3b30-e522-4713-93d5-0826dd4d558f" providerId="ADAL" clId="{1FF5953C-D6A8-4CA3-996B-02C3309CEBDC}" dt="2023-05-08T09:05:39.437" v="412" actId="20577"/>
          <ac:spMkLst>
            <pc:docMk/>
            <pc:sldMk cId="2730161409" sldId="316"/>
            <ac:spMk id="6" creationId="{BB3A1E50-52F2-E9A5-8A75-4C5751BC1E49}"/>
          </ac:spMkLst>
        </pc:spChg>
        <pc:spChg chg="add del mod ord">
          <ac:chgData name="Carl Johan Odehammar" userId="7d5c3b30-e522-4713-93d5-0826dd4d558f" providerId="ADAL" clId="{1FF5953C-D6A8-4CA3-996B-02C3309CEBDC}" dt="2023-05-08T09:05:34.591" v="410" actId="478"/>
          <ac:spMkLst>
            <pc:docMk/>
            <pc:sldMk cId="2730161409" sldId="316"/>
            <ac:spMk id="7" creationId="{FFD9E505-45AD-DF36-9C2F-CA06AF53F5BC}"/>
          </ac:spMkLst>
        </pc:spChg>
      </pc:sldChg>
      <pc:sldChg chg="add ord">
        <pc:chgData name="Carl Johan Odehammar" userId="7d5c3b30-e522-4713-93d5-0826dd4d558f" providerId="ADAL" clId="{1FF5953C-D6A8-4CA3-996B-02C3309CEBDC}" dt="2023-05-08T09:25:59.440" v="882"/>
        <pc:sldMkLst>
          <pc:docMk/>
          <pc:sldMk cId="2565751460" sldId="317"/>
        </pc:sldMkLst>
      </pc:sldChg>
      <pc:sldChg chg="addSp delSp modSp new mod modClrScheme modAnim chgLayout modNotesTx">
        <pc:chgData name="Carl Johan Odehammar" userId="7d5c3b30-e522-4713-93d5-0826dd4d558f" providerId="ADAL" clId="{1FF5953C-D6A8-4CA3-996B-02C3309CEBDC}" dt="2023-05-08T09:38:58.711" v="953"/>
        <pc:sldMkLst>
          <pc:docMk/>
          <pc:sldMk cId="3540757239" sldId="318"/>
        </pc:sldMkLst>
        <pc:spChg chg="del">
          <ac:chgData name="Carl Johan Odehammar" userId="7d5c3b30-e522-4713-93d5-0826dd4d558f" providerId="ADAL" clId="{1FF5953C-D6A8-4CA3-996B-02C3309CEBDC}" dt="2023-05-08T09:37:52.087" v="947" actId="700"/>
          <ac:spMkLst>
            <pc:docMk/>
            <pc:sldMk cId="3540757239" sldId="318"/>
            <ac:spMk id="2" creationId="{1F80D91E-406D-1733-47A9-8702A597F0FA}"/>
          </ac:spMkLst>
        </pc:spChg>
        <pc:spChg chg="del">
          <ac:chgData name="Carl Johan Odehammar" userId="7d5c3b30-e522-4713-93d5-0826dd4d558f" providerId="ADAL" clId="{1FF5953C-D6A8-4CA3-996B-02C3309CEBDC}" dt="2023-05-08T09:37:52.087" v="947" actId="700"/>
          <ac:spMkLst>
            <pc:docMk/>
            <pc:sldMk cId="3540757239" sldId="318"/>
            <ac:spMk id="3" creationId="{4A3AF6EC-FE9B-A0B6-AB5F-E4979178D754}"/>
          </ac:spMkLst>
        </pc:spChg>
        <pc:spChg chg="del">
          <ac:chgData name="Carl Johan Odehammar" userId="7d5c3b30-e522-4713-93d5-0826dd4d558f" providerId="ADAL" clId="{1FF5953C-D6A8-4CA3-996B-02C3309CEBDC}" dt="2023-05-08T09:37:52.087" v="947" actId="700"/>
          <ac:spMkLst>
            <pc:docMk/>
            <pc:sldMk cId="3540757239" sldId="318"/>
            <ac:spMk id="4" creationId="{AF0B99AD-06CB-4265-3967-F85F1CE2174E}"/>
          </ac:spMkLst>
        </pc:spChg>
        <pc:spChg chg="add del mod">
          <ac:chgData name="Carl Johan Odehammar" userId="7d5c3b30-e522-4713-93d5-0826dd4d558f" providerId="ADAL" clId="{1FF5953C-D6A8-4CA3-996B-02C3309CEBDC}" dt="2023-05-08T09:37:55.234" v="948" actId="478"/>
          <ac:spMkLst>
            <pc:docMk/>
            <pc:sldMk cId="3540757239" sldId="318"/>
            <ac:spMk id="5" creationId="{EB8AF516-9CF0-031D-FC44-63F2A885EA59}"/>
          </ac:spMkLst>
        </pc:spChg>
        <pc:picChg chg="add mod">
          <ac:chgData name="Carl Johan Odehammar" userId="7d5c3b30-e522-4713-93d5-0826dd4d558f" providerId="ADAL" clId="{1FF5953C-D6A8-4CA3-996B-02C3309CEBDC}" dt="2023-05-08T09:38:56.614" v="952" actId="1076"/>
          <ac:picMkLst>
            <pc:docMk/>
            <pc:sldMk cId="3540757239" sldId="318"/>
            <ac:picMk id="6" creationId="{DD165B1E-9040-BC84-A414-291040AB1195}"/>
          </ac:picMkLst>
        </pc:picChg>
      </pc:sldChg>
      <pc:sldChg chg="addSp delSp modSp new mod">
        <pc:chgData name="Carl Johan Odehammar" userId="7d5c3b30-e522-4713-93d5-0826dd4d558f" providerId="ADAL" clId="{1FF5953C-D6A8-4CA3-996B-02C3309CEBDC}" dt="2023-05-08T12:51:40.280" v="3176" actId="20577"/>
        <pc:sldMkLst>
          <pc:docMk/>
          <pc:sldMk cId="2434935403" sldId="319"/>
        </pc:sldMkLst>
        <pc:spChg chg="mod">
          <ac:chgData name="Carl Johan Odehammar" userId="7d5c3b30-e522-4713-93d5-0826dd4d558f" providerId="ADAL" clId="{1FF5953C-D6A8-4CA3-996B-02C3309CEBDC}" dt="2023-05-08T10:11:30.266" v="999" actId="20577"/>
          <ac:spMkLst>
            <pc:docMk/>
            <pc:sldMk cId="2434935403" sldId="319"/>
            <ac:spMk id="3" creationId="{1F3FC959-9C25-F929-6B55-19AAC04DAD7F}"/>
          </ac:spMkLst>
        </pc:spChg>
        <pc:spChg chg="mod">
          <ac:chgData name="Carl Johan Odehammar" userId="7d5c3b30-e522-4713-93d5-0826dd4d558f" providerId="ADAL" clId="{1FF5953C-D6A8-4CA3-996B-02C3309CEBDC}" dt="2023-05-08T12:51:40.280" v="3176" actId="20577"/>
          <ac:spMkLst>
            <pc:docMk/>
            <pc:sldMk cId="2434935403" sldId="319"/>
            <ac:spMk id="4" creationId="{229D282E-5EA2-025F-E6DD-13001A4D47EA}"/>
          </ac:spMkLst>
        </pc:spChg>
        <pc:picChg chg="add del mod">
          <ac:chgData name="Carl Johan Odehammar" userId="7d5c3b30-e522-4713-93d5-0826dd4d558f" providerId="ADAL" clId="{1FF5953C-D6A8-4CA3-996B-02C3309CEBDC}" dt="2023-05-08T12:50:45.532" v="3112" actId="478"/>
          <ac:picMkLst>
            <pc:docMk/>
            <pc:sldMk cId="2434935403" sldId="319"/>
            <ac:picMk id="6" creationId="{9BC9DD3D-B3BA-FA4E-FF26-B1C219852C15}"/>
          </ac:picMkLst>
        </pc:picChg>
      </pc:sldChg>
      <pc:sldChg chg="addSp delSp modSp new mod modClrScheme chgLayout">
        <pc:chgData name="Carl Johan Odehammar" userId="7d5c3b30-e522-4713-93d5-0826dd4d558f" providerId="ADAL" clId="{1FF5953C-D6A8-4CA3-996B-02C3309CEBDC}" dt="2023-05-08T10:30:20.067" v="1748" actId="20577"/>
        <pc:sldMkLst>
          <pc:docMk/>
          <pc:sldMk cId="2226435091" sldId="320"/>
        </pc:sldMkLst>
        <pc:spChg chg="del">
          <ac:chgData name="Carl Johan Odehammar" userId="7d5c3b30-e522-4713-93d5-0826dd4d558f" providerId="ADAL" clId="{1FF5953C-D6A8-4CA3-996B-02C3309CEBDC}" dt="2023-05-08T10:11:41.404" v="1001" actId="700"/>
          <ac:spMkLst>
            <pc:docMk/>
            <pc:sldMk cId="2226435091" sldId="320"/>
            <ac:spMk id="2" creationId="{56DB63D3-B5A9-7E78-77AE-103E6B431567}"/>
          </ac:spMkLst>
        </pc:spChg>
        <pc:spChg chg="del">
          <ac:chgData name="Carl Johan Odehammar" userId="7d5c3b30-e522-4713-93d5-0826dd4d558f" providerId="ADAL" clId="{1FF5953C-D6A8-4CA3-996B-02C3309CEBDC}" dt="2023-05-08T10:11:41.404" v="1001" actId="700"/>
          <ac:spMkLst>
            <pc:docMk/>
            <pc:sldMk cId="2226435091" sldId="320"/>
            <ac:spMk id="3" creationId="{2A3C4CE5-59DB-7521-85E3-9E2C468C66DE}"/>
          </ac:spMkLst>
        </pc:spChg>
        <pc:spChg chg="del">
          <ac:chgData name="Carl Johan Odehammar" userId="7d5c3b30-e522-4713-93d5-0826dd4d558f" providerId="ADAL" clId="{1FF5953C-D6A8-4CA3-996B-02C3309CEBDC}" dt="2023-05-08T10:11:41.404" v="1001" actId="700"/>
          <ac:spMkLst>
            <pc:docMk/>
            <pc:sldMk cId="2226435091" sldId="320"/>
            <ac:spMk id="4" creationId="{BDFFC02D-69BB-2F9B-0657-3142DE604ECC}"/>
          </ac:spMkLst>
        </pc:spChg>
        <pc:spChg chg="add del mod">
          <ac:chgData name="Carl Johan Odehammar" userId="7d5c3b30-e522-4713-93d5-0826dd4d558f" providerId="ADAL" clId="{1FF5953C-D6A8-4CA3-996B-02C3309CEBDC}" dt="2023-05-08T10:11:43.683" v="1002" actId="478"/>
          <ac:spMkLst>
            <pc:docMk/>
            <pc:sldMk cId="2226435091" sldId="320"/>
            <ac:spMk id="5" creationId="{5ED012CC-F71D-8A2A-3AC8-493A49CD4305}"/>
          </ac:spMkLst>
        </pc:spChg>
        <pc:spChg chg="add del mod">
          <ac:chgData name="Carl Johan Odehammar" userId="7d5c3b30-e522-4713-93d5-0826dd4d558f" providerId="ADAL" clId="{1FF5953C-D6A8-4CA3-996B-02C3309CEBDC}" dt="2023-05-08T10:13:10.342" v="1014"/>
          <ac:spMkLst>
            <pc:docMk/>
            <pc:sldMk cId="2226435091" sldId="320"/>
            <ac:spMk id="8" creationId="{366C94EC-244A-94D3-934C-274BBF4DCEC7}"/>
          </ac:spMkLst>
        </pc:spChg>
        <pc:spChg chg="add del mod">
          <ac:chgData name="Carl Johan Odehammar" userId="7d5c3b30-e522-4713-93d5-0826dd4d558f" providerId="ADAL" clId="{1FF5953C-D6A8-4CA3-996B-02C3309CEBDC}" dt="2023-05-08T10:13:15.395" v="1018" actId="478"/>
          <ac:spMkLst>
            <pc:docMk/>
            <pc:sldMk cId="2226435091" sldId="320"/>
            <ac:spMk id="10" creationId="{32B0C435-B1AD-B10F-1DB0-C9B04756460D}"/>
          </ac:spMkLst>
        </pc:spChg>
        <pc:spChg chg="add mod">
          <ac:chgData name="Carl Johan Odehammar" userId="7d5c3b30-e522-4713-93d5-0826dd4d558f" providerId="ADAL" clId="{1FF5953C-D6A8-4CA3-996B-02C3309CEBDC}" dt="2023-05-08T10:30:20.067" v="1748" actId="20577"/>
          <ac:spMkLst>
            <pc:docMk/>
            <pc:sldMk cId="2226435091" sldId="320"/>
            <ac:spMk id="11" creationId="{75E8C319-B08B-7B92-E82F-8247D94E4C85}"/>
          </ac:spMkLst>
        </pc:spChg>
        <pc:graphicFrameChg chg="add del mod">
          <ac:chgData name="Carl Johan Odehammar" userId="7d5c3b30-e522-4713-93d5-0826dd4d558f" providerId="ADAL" clId="{1FF5953C-D6A8-4CA3-996B-02C3309CEBDC}" dt="2023-05-08T10:11:57.364" v="1010"/>
          <ac:graphicFrameMkLst>
            <pc:docMk/>
            <pc:sldMk cId="2226435091" sldId="320"/>
            <ac:graphicFrameMk id="6" creationId="{FE33398E-5C56-1F2B-6A4F-88CA225CAB7E}"/>
          </ac:graphicFrameMkLst>
        </pc:graphicFrameChg>
        <pc:picChg chg="add mod">
          <ac:chgData name="Carl Johan Odehammar" userId="7d5c3b30-e522-4713-93d5-0826dd4d558f" providerId="ADAL" clId="{1FF5953C-D6A8-4CA3-996B-02C3309CEBDC}" dt="2023-05-08T10:12:02.735" v="1012" actId="1076"/>
          <ac:picMkLst>
            <pc:docMk/>
            <pc:sldMk cId="2226435091" sldId="320"/>
            <ac:picMk id="7" creationId="{F681C704-73EF-2743-8EA8-D233BE4A0D52}"/>
          </ac:picMkLst>
        </pc:picChg>
        <pc:picChg chg="add del">
          <ac:chgData name="Carl Johan Odehammar" userId="7d5c3b30-e522-4713-93d5-0826dd4d558f" providerId="ADAL" clId="{1FF5953C-D6A8-4CA3-996B-02C3309CEBDC}" dt="2023-05-08T10:13:13.139" v="1016"/>
          <ac:picMkLst>
            <pc:docMk/>
            <pc:sldMk cId="2226435091" sldId="320"/>
            <ac:picMk id="9" creationId="{3A73BD7D-72D3-BE71-CAF2-819BF748099D}"/>
          </ac:picMkLst>
        </pc:picChg>
      </pc:sldChg>
      <pc:sldChg chg="addSp delSp modSp new mod modClrScheme chgLayout">
        <pc:chgData name="Carl Johan Odehammar" userId="7d5c3b30-e522-4713-93d5-0826dd4d558f" providerId="ADAL" clId="{1FF5953C-D6A8-4CA3-996B-02C3309CEBDC}" dt="2023-05-08T10:39:17.030" v="2256" actId="14100"/>
        <pc:sldMkLst>
          <pc:docMk/>
          <pc:sldMk cId="445431970" sldId="321"/>
        </pc:sldMkLst>
        <pc:spChg chg="del">
          <ac:chgData name="Carl Johan Odehammar" userId="7d5c3b30-e522-4713-93d5-0826dd4d558f" providerId="ADAL" clId="{1FF5953C-D6A8-4CA3-996B-02C3309CEBDC}" dt="2023-05-08T10:24:40.292" v="1498" actId="700"/>
          <ac:spMkLst>
            <pc:docMk/>
            <pc:sldMk cId="445431970" sldId="321"/>
            <ac:spMk id="2" creationId="{A8FB0FF3-A9E0-F83D-CA4F-DE9E71009A3C}"/>
          </ac:spMkLst>
        </pc:spChg>
        <pc:spChg chg="add mod">
          <ac:chgData name="Carl Johan Odehammar" userId="7d5c3b30-e522-4713-93d5-0826dd4d558f" providerId="ADAL" clId="{1FF5953C-D6A8-4CA3-996B-02C3309CEBDC}" dt="2023-05-08T10:24:58.929" v="1538" actId="14100"/>
          <ac:spMkLst>
            <pc:docMk/>
            <pc:sldMk cId="445431970" sldId="321"/>
            <ac:spMk id="3" creationId="{C6840A6A-3C69-2E09-1014-BE798CF0F806}"/>
          </ac:spMkLst>
        </pc:spChg>
        <pc:spChg chg="add mod">
          <ac:chgData name="Carl Johan Odehammar" userId="7d5c3b30-e522-4713-93d5-0826dd4d558f" providerId="ADAL" clId="{1FF5953C-D6A8-4CA3-996B-02C3309CEBDC}" dt="2023-05-08T10:39:17.030" v="2256" actId="14100"/>
          <ac:spMkLst>
            <pc:docMk/>
            <pc:sldMk cId="445431970" sldId="321"/>
            <ac:spMk id="4" creationId="{E2D75677-0123-054E-E3C1-A58F69CAC797}"/>
          </ac:spMkLst>
        </pc:spChg>
      </pc:sldChg>
      <pc:sldChg chg="addSp delSp modSp add mod">
        <pc:chgData name="Carl Johan Odehammar" userId="7d5c3b30-e522-4713-93d5-0826dd4d558f" providerId="ADAL" clId="{1FF5953C-D6A8-4CA3-996B-02C3309CEBDC}" dt="2023-05-08T10:51:35.829" v="2421" actId="20577"/>
        <pc:sldMkLst>
          <pc:docMk/>
          <pc:sldMk cId="653777601" sldId="322"/>
        </pc:sldMkLst>
        <pc:spChg chg="mod">
          <ac:chgData name="Carl Johan Odehammar" userId="7d5c3b30-e522-4713-93d5-0826dd4d558f" providerId="ADAL" clId="{1FF5953C-D6A8-4CA3-996B-02C3309CEBDC}" dt="2023-05-08T10:49:56.132" v="2275" actId="20577"/>
          <ac:spMkLst>
            <pc:docMk/>
            <pc:sldMk cId="653777601" sldId="322"/>
            <ac:spMk id="10" creationId="{29412072-760B-36A2-0F1F-F331309C1A33}"/>
          </ac:spMkLst>
        </pc:spChg>
        <pc:spChg chg="mod">
          <ac:chgData name="Carl Johan Odehammar" userId="7d5c3b30-e522-4713-93d5-0826dd4d558f" providerId="ADAL" clId="{1FF5953C-D6A8-4CA3-996B-02C3309CEBDC}" dt="2023-05-08T10:51:35.829" v="2421" actId="20577"/>
          <ac:spMkLst>
            <pc:docMk/>
            <pc:sldMk cId="653777601" sldId="322"/>
            <ac:spMk id="12" creationId="{B0672346-D9D0-EB20-18CA-A3A258B4C6CE}"/>
          </ac:spMkLst>
        </pc:spChg>
        <pc:picChg chg="del">
          <ac:chgData name="Carl Johan Odehammar" userId="7d5c3b30-e522-4713-93d5-0826dd4d558f" providerId="ADAL" clId="{1FF5953C-D6A8-4CA3-996B-02C3309CEBDC}" dt="2023-05-08T10:50:02.187" v="2277" actId="478"/>
          <ac:picMkLst>
            <pc:docMk/>
            <pc:sldMk cId="653777601" sldId="322"/>
            <ac:picMk id="2" creationId="{F749882F-B0A8-A0D9-F0ED-F7DBF1C4AEB6}"/>
          </ac:picMkLst>
        </pc:picChg>
        <pc:picChg chg="del">
          <ac:chgData name="Carl Johan Odehammar" userId="7d5c3b30-e522-4713-93d5-0826dd4d558f" providerId="ADAL" clId="{1FF5953C-D6A8-4CA3-996B-02C3309CEBDC}" dt="2023-05-08T10:50:03.388" v="2279" actId="478"/>
          <ac:picMkLst>
            <pc:docMk/>
            <pc:sldMk cId="653777601" sldId="322"/>
            <ac:picMk id="3" creationId="{3BE4DA4E-2B58-465C-5CD3-231623298DF6}"/>
          </ac:picMkLst>
        </pc:picChg>
        <pc:picChg chg="del">
          <ac:chgData name="Carl Johan Odehammar" userId="7d5c3b30-e522-4713-93d5-0826dd4d558f" providerId="ADAL" clId="{1FF5953C-D6A8-4CA3-996B-02C3309CEBDC}" dt="2023-05-08T10:50:02.755" v="2278" actId="478"/>
          <ac:picMkLst>
            <pc:docMk/>
            <pc:sldMk cId="653777601" sldId="322"/>
            <ac:picMk id="4" creationId="{58C2FA92-37A5-EC30-A9A6-B19BAA53D1F1}"/>
          </ac:picMkLst>
        </pc:picChg>
        <pc:picChg chg="add mod">
          <ac:chgData name="Carl Johan Odehammar" userId="7d5c3b30-e522-4713-93d5-0826dd4d558f" providerId="ADAL" clId="{1FF5953C-D6A8-4CA3-996B-02C3309CEBDC}" dt="2023-05-08T10:50:20.321" v="2284" actId="1076"/>
          <ac:picMkLst>
            <pc:docMk/>
            <pc:sldMk cId="653777601" sldId="322"/>
            <ac:picMk id="6" creationId="{B58EAB22-7B49-FCA2-3A3E-EFB946E33848}"/>
          </ac:picMkLst>
        </pc:picChg>
        <pc:picChg chg="del">
          <ac:chgData name="Carl Johan Odehammar" userId="7d5c3b30-e522-4713-93d5-0826dd4d558f" providerId="ADAL" clId="{1FF5953C-D6A8-4CA3-996B-02C3309CEBDC}" dt="2023-05-08T10:50:00.234" v="2276" actId="478"/>
          <ac:picMkLst>
            <pc:docMk/>
            <pc:sldMk cId="653777601" sldId="322"/>
            <ac:picMk id="7" creationId="{BA09EEA8-D9DE-5E7B-9893-9B2CCDBB3ED9}"/>
          </ac:picMkLst>
        </pc:picChg>
      </pc:sldChg>
      <pc:sldChg chg="modSp add mod">
        <pc:chgData name="Carl Johan Odehammar" userId="7d5c3b30-e522-4713-93d5-0826dd4d558f" providerId="ADAL" clId="{1FF5953C-D6A8-4CA3-996B-02C3309CEBDC}" dt="2023-05-08T10:54:02.039" v="2467" actId="20577"/>
        <pc:sldMkLst>
          <pc:docMk/>
          <pc:sldMk cId="1446642725" sldId="323"/>
        </pc:sldMkLst>
        <pc:spChg chg="mod">
          <ac:chgData name="Carl Johan Odehammar" userId="7d5c3b30-e522-4713-93d5-0826dd4d558f" providerId="ADAL" clId="{1FF5953C-D6A8-4CA3-996B-02C3309CEBDC}" dt="2023-05-08T10:53:13.581" v="2432" actId="20577"/>
          <ac:spMkLst>
            <pc:docMk/>
            <pc:sldMk cId="1446642725" sldId="323"/>
            <ac:spMk id="10" creationId="{29412072-760B-36A2-0F1F-F331309C1A33}"/>
          </ac:spMkLst>
        </pc:spChg>
        <pc:spChg chg="mod">
          <ac:chgData name="Carl Johan Odehammar" userId="7d5c3b30-e522-4713-93d5-0826dd4d558f" providerId="ADAL" clId="{1FF5953C-D6A8-4CA3-996B-02C3309CEBDC}" dt="2023-05-08T10:54:02.039" v="2467" actId="20577"/>
          <ac:spMkLst>
            <pc:docMk/>
            <pc:sldMk cId="1446642725" sldId="323"/>
            <ac:spMk id="12" creationId="{B0672346-D9D0-EB20-18CA-A3A258B4C6CE}"/>
          </ac:spMkLst>
        </pc:spChg>
      </pc:sldChg>
      <pc:sldChg chg="add del replId">
        <pc:chgData name="Carl Johan Odehammar" userId="7d5c3b30-e522-4713-93d5-0826dd4d558f" providerId="ADAL" clId="{1FF5953C-D6A8-4CA3-996B-02C3309CEBDC}" dt="2023-05-08T10:52:54.472" v="2422" actId="47"/>
        <pc:sldMkLst>
          <pc:docMk/>
          <pc:sldMk cId="3159778770" sldId="323"/>
        </pc:sldMkLst>
      </pc:sldChg>
      <pc:sldChg chg="addSp delSp modSp add mod ord">
        <pc:chgData name="Carl Johan Odehammar" userId="7d5c3b30-e522-4713-93d5-0826dd4d558f" providerId="ADAL" clId="{1FF5953C-D6A8-4CA3-996B-02C3309CEBDC}" dt="2023-05-08T10:56:03.784" v="2476" actId="1076"/>
        <pc:sldMkLst>
          <pc:docMk/>
          <pc:sldMk cId="1130015788" sldId="324"/>
        </pc:sldMkLst>
        <pc:picChg chg="del">
          <ac:chgData name="Carl Johan Odehammar" userId="7d5c3b30-e522-4713-93d5-0826dd4d558f" providerId="ADAL" clId="{1FF5953C-D6A8-4CA3-996B-02C3309CEBDC}" dt="2023-05-08T10:55:51.994" v="2473" actId="478"/>
          <ac:picMkLst>
            <pc:docMk/>
            <pc:sldMk cId="1130015788" sldId="324"/>
            <ac:picMk id="3" creationId="{D448C79E-D651-D877-5779-A1269B14F4E0}"/>
          </ac:picMkLst>
        </pc:picChg>
        <pc:picChg chg="add mod">
          <ac:chgData name="Carl Johan Odehammar" userId="7d5c3b30-e522-4713-93d5-0826dd4d558f" providerId="ADAL" clId="{1FF5953C-D6A8-4CA3-996B-02C3309CEBDC}" dt="2023-05-08T10:56:03.784" v="2476" actId="1076"/>
          <ac:picMkLst>
            <pc:docMk/>
            <pc:sldMk cId="1130015788" sldId="324"/>
            <ac:picMk id="4" creationId="{61A85615-F24B-8263-FEA7-9028F8B55D2E}"/>
          </ac:picMkLst>
        </pc:picChg>
      </pc:sldChg>
      <pc:sldChg chg="addSp delSp modSp add mod">
        <pc:chgData name="Carl Johan Odehammar" userId="7d5c3b30-e522-4713-93d5-0826dd4d558f" providerId="ADAL" clId="{1FF5953C-D6A8-4CA3-996B-02C3309CEBDC}" dt="2023-05-08T11:01:19.552" v="2681" actId="1076"/>
        <pc:sldMkLst>
          <pc:docMk/>
          <pc:sldMk cId="460741016" sldId="325"/>
        </pc:sldMkLst>
        <pc:spChg chg="mod">
          <ac:chgData name="Carl Johan Odehammar" userId="7d5c3b30-e522-4713-93d5-0826dd4d558f" providerId="ADAL" clId="{1FF5953C-D6A8-4CA3-996B-02C3309CEBDC}" dt="2023-05-08T10:58:54.252" v="2495" actId="20577"/>
          <ac:spMkLst>
            <pc:docMk/>
            <pc:sldMk cId="460741016" sldId="325"/>
            <ac:spMk id="10" creationId="{29412072-760B-36A2-0F1F-F331309C1A33}"/>
          </ac:spMkLst>
        </pc:spChg>
        <pc:spChg chg="mod">
          <ac:chgData name="Carl Johan Odehammar" userId="7d5c3b30-e522-4713-93d5-0826dd4d558f" providerId="ADAL" clId="{1FF5953C-D6A8-4CA3-996B-02C3309CEBDC}" dt="2023-05-08T11:00:54.077" v="2677" actId="20577"/>
          <ac:spMkLst>
            <pc:docMk/>
            <pc:sldMk cId="460741016" sldId="325"/>
            <ac:spMk id="12" creationId="{B0672346-D9D0-EB20-18CA-A3A258B4C6CE}"/>
          </ac:spMkLst>
        </pc:spChg>
        <pc:picChg chg="add mod">
          <ac:chgData name="Carl Johan Odehammar" userId="7d5c3b30-e522-4713-93d5-0826dd4d558f" providerId="ADAL" clId="{1FF5953C-D6A8-4CA3-996B-02C3309CEBDC}" dt="2023-05-08T11:01:19.552" v="2681" actId="1076"/>
          <ac:picMkLst>
            <pc:docMk/>
            <pc:sldMk cId="460741016" sldId="325"/>
            <ac:picMk id="3" creationId="{6EA82E29-42F0-4D48-69FD-3556BA2D596A}"/>
          </ac:picMkLst>
        </pc:picChg>
        <pc:picChg chg="del">
          <ac:chgData name="Carl Johan Odehammar" userId="7d5c3b30-e522-4713-93d5-0826dd4d558f" providerId="ADAL" clId="{1FF5953C-D6A8-4CA3-996B-02C3309CEBDC}" dt="2023-05-08T11:01:00.509" v="2678" actId="478"/>
          <ac:picMkLst>
            <pc:docMk/>
            <pc:sldMk cId="460741016" sldId="325"/>
            <ac:picMk id="6" creationId="{B58EAB22-7B49-FCA2-3A3E-EFB946E33848}"/>
          </ac:picMkLst>
        </pc:picChg>
      </pc:sldChg>
      <pc:sldChg chg="addSp delSp modSp add mod replId">
        <pc:chgData name="Carl Johan Odehammar" userId="7d5c3b30-e522-4713-93d5-0826dd4d558f" providerId="ADAL" clId="{1FF5953C-D6A8-4CA3-996B-02C3309CEBDC}" dt="2023-05-08T10:58:41.942" v="2489" actId="1037"/>
        <pc:sldMkLst>
          <pc:docMk/>
          <pc:sldMk cId="286907318" sldId="326"/>
        </pc:sldMkLst>
        <pc:picChg chg="add mod">
          <ac:chgData name="Carl Johan Odehammar" userId="7d5c3b30-e522-4713-93d5-0826dd4d558f" providerId="ADAL" clId="{1FF5953C-D6A8-4CA3-996B-02C3309CEBDC}" dt="2023-05-08T10:58:41.942" v="2489" actId="1037"/>
          <ac:picMkLst>
            <pc:docMk/>
            <pc:sldMk cId="286907318" sldId="326"/>
            <ac:picMk id="3" creationId="{831464B5-77DB-1188-8E9C-2FBE8AC7EBA5}"/>
          </ac:picMkLst>
        </pc:picChg>
        <pc:picChg chg="del">
          <ac:chgData name="Carl Johan Odehammar" userId="7d5c3b30-e522-4713-93d5-0826dd4d558f" providerId="ADAL" clId="{1FF5953C-D6A8-4CA3-996B-02C3309CEBDC}" dt="2023-05-08T10:58:28.063" v="2478" actId="478"/>
          <ac:picMkLst>
            <pc:docMk/>
            <pc:sldMk cId="286907318" sldId="326"/>
            <ac:picMk id="4" creationId="{61A85615-F24B-8263-FEA7-9028F8B55D2E}"/>
          </ac:picMkLst>
        </pc:picChg>
      </pc:sldChg>
      <pc:sldChg chg="modSp add mod modNotesTx">
        <pc:chgData name="Carl Johan Odehammar" userId="7d5c3b30-e522-4713-93d5-0826dd4d558f" providerId="ADAL" clId="{1FF5953C-D6A8-4CA3-996B-02C3309CEBDC}" dt="2023-05-08T11:51:54.671" v="2960" actId="20577"/>
        <pc:sldMkLst>
          <pc:docMk/>
          <pc:sldMk cId="3569640323" sldId="327"/>
        </pc:sldMkLst>
        <pc:spChg chg="mod">
          <ac:chgData name="Carl Johan Odehammar" userId="7d5c3b30-e522-4713-93d5-0826dd4d558f" providerId="ADAL" clId="{1FF5953C-D6A8-4CA3-996B-02C3309CEBDC}" dt="2023-05-08T11:51:08.607" v="2875" actId="20577"/>
          <ac:spMkLst>
            <pc:docMk/>
            <pc:sldMk cId="3569640323" sldId="327"/>
            <ac:spMk id="4" creationId="{FBFB657E-9956-1470-6393-96FB1ED9CF53}"/>
          </ac:spMkLst>
        </pc:spChg>
      </pc:sldChg>
      <pc:sldChg chg="modSp add mod">
        <pc:chgData name="Carl Johan Odehammar" userId="7d5c3b30-e522-4713-93d5-0826dd4d558f" providerId="ADAL" clId="{1FF5953C-D6A8-4CA3-996B-02C3309CEBDC}" dt="2023-05-08T12:49:05.568" v="3109" actId="20577"/>
        <pc:sldMkLst>
          <pc:docMk/>
          <pc:sldMk cId="1753485956" sldId="328"/>
        </pc:sldMkLst>
        <pc:spChg chg="mod">
          <ac:chgData name="Carl Johan Odehammar" userId="7d5c3b30-e522-4713-93d5-0826dd4d558f" providerId="ADAL" clId="{1FF5953C-D6A8-4CA3-996B-02C3309CEBDC}" dt="2023-05-08T12:49:05.568" v="3109" actId="20577"/>
          <ac:spMkLst>
            <pc:docMk/>
            <pc:sldMk cId="1753485956" sldId="328"/>
            <ac:spMk id="4" creationId="{77E8C2EC-DD59-7BF5-63A1-C2AB6339D972}"/>
          </ac:spMkLst>
        </pc:spChg>
      </pc:sldChg>
    </pc:docChg>
  </pc:docChgLst>
  <pc:docChgLst>
    <pc:chgData name="Carl Johan Odehammar" userId="7d5c3b30-e522-4713-93d5-0826dd4d558f" providerId="ADAL" clId="{84690B3F-BE0F-4DD3-B729-4DFFBBA3A647}"/>
    <pc:docChg chg="undo redo custSel addSld delSld modSld modSection">
      <pc:chgData name="Carl Johan Odehammar" userId="7d5c3b30-e522-4713-93d5-0826dd4d558f" providerId="ADAL" clId="{84690B3F-BE0F-4DD3-B729-4DFFBBA3A647}" dt="2023-05-22T09:22:51.246" v="1613" actId="15"/>
      <pc:docMkLst>
        <pc:docMk/>
      </pc:docMkLst>
      <pc:sldChg chg="modSp mod">
        <pc:chgData name="Carl Johan Odehammar" userId="7d5c3b30-e522-4713-93d5-0826dd4d558f" providerId="ADAL" clId="{84690B3F-BE0F-4DD3-B729-4DFFBBA3A647}" dt="2023-05-22T07:39:43.433" v="48" actId="20577"/>
        <pc:sldMkLst>
          <pc:docMk/>
          <pc:sldMk cId="672388195" sldId="270"/>
        </pc:sldMkLst>
        <pc:spChg chg="mod">
          <ac:chgData name="Carl Johan Odehammar" userId="7d5c3b30-e522-4713-93d5-0826dd4d558f" providerId="ADAL" clId="{84690B3F-BE0F-4DD3-B729-4DFFBBA3A647}" dt="2023-05-22T07:38:29.321" v="25" actId="20577"/>
          <ac:spMkLst>
            <pc:docMk/>
            <pc:sldMk cId="672388195" sldId="270"/>
            <ac:spMk id="2" creationId="{E2F1487D-27F0-FF3E-2956-A475C91C08A6}"/>
          </ac:spMkLst>
        </pc:spChg>
        <pc:spChg chg="mod">
          <ac:chgData name="Carl Johan Odehammar" userId="7d5c3b30-e522-4713-93d5-0826dd4d558f" providerId="ADAL" clId="{84690B3F-BE0F-4DD3-B729-4DFFBBA3A647}" dt="2023-05-22T07:39:43.433" v="48" actId="20577"/>
          <ac:spMkLst>
            <pc:docMk/>
            <pc:sldMk cId="672388195" sldId="270"/>
            <ac:spMk id="3" creationId="{2D8223B5-8703-6456-789B-E8F0F63397C8}"/>
          </ac:spMkLst>
        </pc:spChg>
        <pc:spChg chg="mod">
          <ac:chgData name="Carl Johan Odehammar" userId="7d5c3b30-e522-4713-93d5-0826dd4d558f" providerId="ADAL" clId="{84690B3F-BE0F-4DD3-B729-4DFFBBA3A647}" dt="2023-05-22T07:38:42.786" v="29" actId="20577"/>
          <ac:spMkLst>
            <pc:docMk/>
            <pc:sldMk cId="672388195" sldId="270"/>
            <ac:spMk id="4" creationId="{5B0AFA09-E409-CD17-4016-587597678DDB}"/>
          </ac:spMkLst>
        </pc:spChg>
      </pc:sldChg>
      <pc:sldChg chg="modSp mod">
        <pc:chgData name="Carl Johan Odehammar" userId="7d5c3b30-e522-4713-93d5-0826dd4d558f" providerId="ADAL" clId="{84690B3F-BE0F-4DD3-B729-4DFFBBA3A647}" dt="2023-05-22T07:41:09.628" v="151" actId="20577"/>
        <pc:sldMkLst>
          <pc:docMk/>
          <pc:sldMk cId="568450534" sldId="273"/>
        </pc:sldMkLst>
        <pc:spChg chg="mod">
          <ac:chgData name="Carl Johan Odehammar" userId="7d5c3b30-e522-4713-93d5-0826dd4d558f" providerId="ADAL" clId="{84690B3F-BE0F-4DD3-B729-4DFFBBA3A647}" dt="2023-05-22T07:40:01.411" v="56" actId="20577"/>
          <ac:spMkLst>
            <pc:docMk/>
            <pc:sldMk cId="568450534" sldId="273"/>
            <ac:spMk id="5" creationId="{FFFAE03A-BFB0-A8BD-0E38-18201FBD7A5D}"/>
          </ac:spMkLst>
        </pc:spChg>
        <pc:spChg chg="mod">
          <ac:chgData name="Carl Johan Odehammar" userId="7d5c3b30-e522-4713-93d5-0826dd4d558f" providerId="ADAL" clId="{84690B3F-BE0F-4DD3-B729-4DFFBBA3A647}" dt="2023-05-22T07:41:09.628" v="151" actId="20577"/>
          <ac:spMkLst>
            <pc:docMk/>
            <pc:sldMk cId="568450534" sldId="273"/>
            <ac:spMk id="7" creationId="{E71A32FC-3C2C-503E-0FD5-030BE4C407F9}"/>
          </ac:spMkLst>
        </pc:spChg>
      </pc:sldChg>
      <pc:sldChg chg="modSp mod">
        <pc:chgData name="Carl Johan Odehammar" userId="7d5c3b30-e522-4713-93d5-0826dd4d558f" providerId="ADAL" clId="{84690B3F-BE0F-4DD3-B729-4DFFBBA3A647}" dt="2023-05-22T09:18:39.016" v="1342" actId="20577"/>
        <pc:sldMkLst>
          <pc:docMk/>
          <pc:sldMk cId="2464564302" sldId="278"/>
        </pc:sldMkLst>
        <pc:spChg chg="mod">
          <ac:chgData name="Carl Johan Odehammar" userId="7d5c3b30-e522-4713-93d5-0826dd4d558f" providerId="ADAL" clId="{84690B3F-BE0F-4DD3-B729-4DFFBBA3A647}" dt="2023-05-22T09:17:37.053" v="1254" actId="20577"/>
          <ac:spMkLst>
            <pc:docMk/>
            <pc:sldMk cId="2464564302" sldId="278"/>
            <ac:spMk id="3" creationId="{071393B4-5B89-22EC-259E-8F50A2F81B3A}"/>
          </ac:spMkLst>
        </pc:spChg>
        <pc:spChg chg="mod">
          <ac:chgData name="Carl Johan Odehammar" userId="7d5c3b30-e522-4713-93d5-0826dd4d558f" providerId="ADAL" clId="{84690B3F-BE0F-4DD3-B729-4DFFBBA3A647}" dt="2023-05-22T09:18:39.016" v="1342" actId="20577"/>
          <ac:spMkLst>
            <pc:docMk/>
            <pc:sldMk cId="2464564302" sldId="278"/>
            <ac:spMk id="4" creationId="{8BC98BF6-E0AB-1DDF-1CA7-9885ECF04C11}"/>
          </ac:spMkLst>
        </pc:spChg>
      </pc:sldChg>
      <pc:sldChg chg="modSp mod">
        <pc:chgData name="Carl Johan Odehammar" userId="7d5c3b30-e522-4713-93d5-0826dd4d558f" providerId="ADAL" clId="{84690B3F-BE0F-4DD3-B729-4DFFBBA3A647}" dt="2023-05-22T09:21:08.480" v="1462" actId="20577"/>
        <pc:sldMkLst>
          <pc:docMk/>
          <pc:sldMk cId="3059716780" sldId="279"/>
        </pc:sldMkLst>
        <pc:spChg chg="mod">
          <ac:chgData name="Carl Johan Odehammar" userId="7d5c3b30-e522-4713-93d5-0826dd4d558f" providerId="ADAL" clId="{84690B3F-BE0F-4DD3-B729-4DFFBBA3A647}" dt="2023-05-22T09:20:12.797" v="1400" actId="20577"/>
          <ac:spMkLst>
            <pc:docMk/>
            <pc:sldMk cId="3059716780" sldId="279"/>
            <ac:spMk id="3" creationId="{7B9C64BD-AC5F-09D8-07B1-B29AA66C1B30}"/>
          </ac:spMkLst>
        </pc:spChg>
        <pc:spChg chg="mod">
          <ac:chgData name="Carl Johan Odehammar" userId="7d5c3b30-e522-4713-93d5-0826dd4d558f" providerId="ADAL" clId="{84690B3F-BE0F-4DD3-B729-4DFFBBA3A647}" dt="2023-05-22T09:21:08.480" v="1462" actId="20577"/>
          <ac:spMkLst>
            <pc:docMk/>
            <pc:sldMk cId="3059716780" sldId="279"/>
            <ac:spMk id="4" creationId="{E7D4E066-DECF-4C00-F9F7-2519657D787F}"/>
          </ac:spMkLst>
        </pc:spChg>
      </pc:sldChg>
      <pc:sldChg chg="modSp mod">
        <pc:chgData name="Carl Johan Odehammar" userId="7d5c3b30-e522-4713-93d5-0826dd4d558f" providerId="ADAL" clId="{84690B3F-BE0F-4DD3-B729-4DFFBBA3A647}" dt="2023-05-22T09:22:06.893" v="1582" actId="20577"/>
        <pc:sldMkLst>
          <pc:docMk/>
          <pc:sldMk cId="1407124803" sldId="280"/>
        </pc:sldMkLst>
        <pc:spChg chg="mod">
          <ac:chgData name="Carl Johan Odehammar" userId="7d5c3b30-e522-4713-93d5-0826dd4d558f" providerId="ADAL" clId="{84690B3F-BE0F-4DD3-B729-4DFFBBA3A647}" dt="2023-05-22T09:21:29.313" v="1478" actId="20577"/>
          <ac:spMkLst>
            <pc:docMk/>
            <pc:sldMk cId="1407124803" sldId="280"/>
            <ac:spMk id="3" creationId="{57FC8863-206C-32A4-AFF9-7F412DD5F873}"/>
          </ac:spMkLst>
        </pc:spChg>
        <pc:spChg chg="mod">
          <ac:chgData name="Carl Johan Odehammar" userId="7d5c3b30-e522-4713-93d5-0826dd4d558f" providerId="ADAL" clId="{84690B3F-BE0F-4DD3-B729-4DFFBBA3A647}" dt="2023-05-22T09:22:06.893" v="1582" actId="20577"/>
          <ac:spMkLst>
            <pc:docMk/>
            <pc:sldMk cId="1407124803" sldId="280"/>
            <ac:spMk id="4" creationId="{B828918C-4609-0AD1-6D0A-5E446A61291E}"/>
          </ac:spMkLst>
        </pc:spChg>
      </pc:sldChg>
      <pc:sldChg chg="modSp mod">
        <pc:chgData name="Carl Johan Odehammar" userId="7d5c3b30-e522-4713-93d5-0826dd4d558f" providerId="ADAL" clId="{84690B3F-BE0F-4DD3-B729-4DFFBBA3A647}" dt="2023-05-22T07:42:21.657" v="248" actId="20577"/>
        <pc:sldMkLst>
          <pc:docMk/>
          <pc:sldMk cId="141215297" sldId="282"/>
        </pc:sldMkLst>
        <pc:spChg chg="mod">
          <ac:chgData name="Carl Johan Odehammar" userId="7d5c3b30-e522-4713-93d5-0826dd4d558f" providerId="ADAL" clId="{84690B3F-BE0F-4DD3-B729-4DFFBBA3A647}" dt="2023-05-22T07:41:26.629" v="153" actId="20577"/>
          <ac:spMkLst>
            <pc:docMk/>
            <pc:sldMk cId="141215297" sldId="282"/>
            <ac:spMk id="3" creationId="{E9CA190E-28F0-E4B5-C0A6-FC40642CB22D}"/>
          </ac:spMkLst>
        </pc:spChg>
        <pc:spChg chg="mod">
          <ac:chgData name="Carl Johan Odehammar" userId="7d5c3b30-e522-4713-93d5-0826dd4d558f" providerId="ADAL" clId="{84690B3F-BE0F-4DD3-B729-4DFFBBA3A647}" dt="2023-05-22T07:42:21.657" v="248" actId="20577"/>
          <ac:spMkLst>
            <pc:docMk/>
            <pc:sldMk cId="141215297" sldId="282"/>
            <ac:spMk id="4" creationId="{44E383D2-72DB-231E-AF0E-78A693310810}"/>
          </ac:spMkLst>
        </pc:spChg>
      </pc:sldChg>
      <pc:sldChg chg="modSp mod">
        <pc:chgData name="Carl Johan Odehammar" userId="7d5c3b30-e522-4713-93d5-0826dd4d558f" providerId="ADAL" clId="{84690B3F-BE0F-4DD3-B729-4DFFBBA3A647}" dt="2023-05-22T07:44:29.927" v="305" actId="15"/>
        <pc:sldMkLst>
          <pc:docMk/>
          <pc:sldMk cId="645400668" sldId="284"/>
        </pc:sldMkLst>
        <pc:spChg chg="mod">
          <ac:chgData name="Carl Johan Odehammar" userId="7d5c3b30-e522-4713-93d5-0826dd4d558f" providerId="ADAL" clId="{84690B3F-BE0F-4DD3-B729-4DFFBBA3A647}" dt="2023-05-22T07:43:50.259" v="285" actId="20577"/>
          <ac:spMkLst>
            <pc:docMk/>
            <pc:sldMk cId="645400668" sldId="284"/>
            <ac:spMk id="3" creationId="{3C6A3813-E464-6E10-5D41-F35649C63EF1}"/>
          </ac:spMkLst>
        </pc:spChg>
        <pc:spChg chg="mod">
          <ac:chgData name="Carl Johan Odehammar" userId="7d5c3b30-e522-4713-93d5-0826dd4d558f" providerId="ADAL" clId="{84690B3F-BE0F-4DD3-B729-4DFFBBA3A647}" dt="2023-05-22T07:44:29.927" v="305" actId="15"/>
          <ac:spMkLst>
            <pc:docMk/>
            <pc:sldMk cId="645400668" sldId="284"/>
            <ac:spMk id="4" creationId="{B2DDA6DE-38E0-57E1-6AB9-E7A0AFF09CD9}"/>
          </ac:spMkLst>
        </pc:spChg>
      </pc:sldChg>
      <pc:sldChg chg="del">
        <pc:chgData name="Carl Johan Odehammar" userId="7d5c3b30-e522-4713-93d5-0826dd4d558f" providerId="ADAL" clId="{84690B3F-BE0F-4DD3-B729-4DFFBBA3A647}" dt="2023-05-22T08:38:04.403" v="994" actId="47"/>
        <pc:sldMkLst>
          <pc:docMk/>
          <pc:sldMk cId="302147102" sldId="286"/>
        </pc:sldMkLst>
      </pc:sldChg>
      <pc:sldChg chg="modSp mod">
        <pc:chgData name="Carl Johan Odehammar" userId="7d5c3b30-e522-4713-93d5-0826dd4d558f" providerId="ADAL" clId="{84690B3F-BE0F-4DD3-B729-4DFFBBA3A647}" dt="2023-05-22T07:43:39.011" v="264" actId="20577"/>
        <pc:sldMkLst>
          <pc:docMk/>
          <pc:sldMk cId="2098074199" sldId="288"/>
        </pc:sldMkLst>
        <pc:spChg chg="mod">
          <ac:chgData name="Carl Johan Odehammar" userId="7d5c3b30-e522-4713-93d5-0826dd4d558f" providerId="ADAL" clId="{84690B3F-BE0F-4DD3-B729-4DFFBBA3A647}" dt="2023-05-22T07:43:39.011" v="264" actId="20577"/>
          <ac:spMkLst>
            <pc:docMk/>
            <pc:sldMk cId="2098074199" sldId="288"/>
            <ac:spMk id="3" creationId="{61454581-B55C-F0D3-ED11-EE81F28BCF4D}"/>
          </ac:spMkLst>
        </pc:spChg>
        <pc:spChg chg="mod">
          <ac:chgData name="Carl Johan Odehammar" userId="7d5c3b30-e522-4713-93d5-0826dd4d558f" providerId="ADAL" clId="{84690B3F-BE0F-4DD3-B729-4DFFBBA3A647}" dt="2023-05-22T07:43:24.406" v="257" actId="20577"/>
          <ac:spMkLst>
            <pc:docMk/>
            <pc:sldMk cId="2098074199" sldId="288"/>
            <ac:spMk id="4" creationId="{5BEA445A-88DB-9AAE-599B-5EE00DA70788}"/>
          </ac:spMkLst>
        </pc:spChg>
      </pc:sldChg>
      <pc:sldChg chg="modSp mod">
        <pc:chgData name="Carl Johan Odehammar" userId="7d5c3b30-e522-4713-93d5-0826dd4d558f" providerId="ADAL" clId="{84690B3F-BE0F-4DD3-B729-4DFFBBA3A647}" dt="2023-05-22T09:17:15.357" v="1237" actId="20577"/>
        <pc:sldMkLst>
          <pc:docMk/>
          <pc:sldMk cId="3969222252" sldId="291"/>
        </pc:sldMkLst>
        <pc:spChg chg="mod">
          <ac:chgData name="Carl Johan Odehammar" userId="7d5c3b30-e522-4713-93d5-0826dd4d558f" providerId="ADAL" clId="{84690B3F-BE0F-4DD3-B729-4DFFBBA3A647}" dt="2023-05-22T09:17:15.357" v="1237" actId="20577"/>
          <ac:spMkLst>
            <pc:docMk/>
            <pc:sldMk cId="3969222252" sldId="291"/>
            <ac:spMk id="3" creationId="{47BF8A02-602A-49B2-02D2-3618BE034D4A}"/>
          </ac:spMkLst>
        </pc:spChg>
      </pc:sldChg>
      <pc:sldChg chg="modSp mod">
        <pc:chgData name="Carl Johan Odehammar" userId="7d5c3b30-e522-4713-93d5-0826dd4d558f" providerId="ADAL" clId="{84690B3F-BE0F-4DD3-B729-4DFFBBA3A647}" dt="2023-05-22T07:46:05.372" v="364" actId="20577"/>
        <pc:sldMkLst>
          <pc:docMk/>
          <pc:sldMk cId="2387634404" sldId="295"/>
        </pc:sldMkLst>
        <pc:spChg chg="mod">
          <ac:chgData name="Carl Johan Odehammar" userId="7d5c3b30-e522-4713-93d5-0826dd4d558f" providerId="ADAL" clId="{84690B3F-BE0F-4DD3-B729-4DFFBBA3A647}" dt="2023-05-22T07:46:05.372" v="364" actId="20577"/>
          <ac:spMkLst>
            <pc:docMk/>
            <pc:sldMk cId="2387634404" sldId="295"/>
            <ac:spMk id="4" creationId="{2CEB8540-3DE5-8C77-2641-29B1578947FC}"/>
          </ac:spMkLst>
        </pc:spChg>
      </pc:sldChg>
      <pc:sldChg chg="modSp mod">
        <pc:chgData name="Carl Johan Odehammar" userId="7d5c3b30-e522-4713-93d5-0826dd4d558f" providerId="ADAL" clId="{84690B3F-BE0F-4DD3-B729-4DFFBBA3A647}" dt="2023-05-22T07:46:21.987" v="375" actId="20577"/>
        <pc:sldMkLst>
          <pc:docMk/>
          <pc:sldMk cId="803625718" sldId="296"/>
        </pc:sldMkLst>
        <pc:spChg chg="mod">
          <ac:chgData name="Carl Johan Odehammar" userId="7d5c3b30-e522-4713-93d5-0826dd4d558f" providerId="ADAL" clId="{84690B3F-BE0F-4DD3-B729-4DFFBBA3A647}" dt="2023-05-22T07:46:21.987" v="375" actId="20577"/>
          <ac:spMkLst>
            <pc:docMk/>
            <pc:sldMk cId="803625718" sldId="296"/>
            <ac:spMk id="3" creationId="{CCCD3A11-4F83-3EC8-1837-B2D25F51090F}"/>
          </ac:spMkLst>
        </pc:spChg>
      </pc:sldChg>
      <pc:sldChg chg="modSp mod">
        <pc:chgData name="Carl Johan Odehammar" userId="7d5c3b30-e522-4713-93d5-0826dd4d558f" providerId="ADAL" clId="{84690B3F-BE0F-4DD3-B729-4DFFBBA3A647}" dt="2023-05-22T07:47:26.545" v="400"/>
        <pc:sldMkLst>
          <pc:docMk/>
          <pc:sldMk cId="3251403464" sldId="297"/>
        </pc:sldMkLst>
        <pc:spChg chg="mod">
          <ac:chgData name="Carl Johan Odehammar" userId="7d5c3b30-e522-4713-93d5-0826dd4d558f" providerId="ADAL" clId="{84690B3F-BE0F-4DD3-B729-4DFFBBA3A647}" dt="2023-05-22T07:47:26.545" v="400"/>
          <ac:spMkLst>
            <pc:docMk/>
            <pc:sldMk cId="3251403464" sldId="297"/>
            <ac:spMk id="4" creationId="{501D35FD-BD3C-B1AE-9A44-7E70251F8D6D}"/>
          </ac:spMkLst>
        </pc:spChg>
      </pc:sldChg>
      <pc:sldChg chg="modSp mod modAnim">
        <pc:chgData name="Carl Johan Odehammar" userId="7d5c3b30-e522-4713-93d5-0826dd4d558f" providerId="ADAL" clId="{84690B3F-BE0F-4DD3-B729-4DFFBBA3A647}" dt="2023-05-22T07:53:18.664" v="606" actId="20577"/>
        <pc:sldMkLst>
          <pc:docMk/>
          <pc:sldMk cId="1100015189" sldId="298"/>
        </pc:sldMkLst>
        <pc:spChg chg="mod">
          <ac:chgData name="Carl Johan Odehammar" userId="7d5c3b30-e522-4713-93d5-0826dd4d558f" providerId="ADAL" clId="{84690B3F-BE0F-4DD3-B729-4DFFBBA3A647}" dt="2023-05-22T07:50:49.717" v="537" actId="20577"/>
          <ac:spMkLst>
            <pc:docMk/>
            <pc:sldMk cId="1100015189" sldId="298"/>
            <ac:spMk id="3" creationId="{2BC72610-F789-F93C-9A83-2C019186FBB0}"/>
          </ac:spMkLst>
        </pc:spChg>
        <pc:spChg chg="mod">
          <ac:chgData name="Carl Johan Odehammar" userId="7d5c3b30-e522-4713-93d5-0826dd4d558f" providerId="ADAL" clId="{84690B3F-BE0F-4DD3-B729-4DFFBBA3A647}" dt="2023-05-22T07:53:18.664" v="606" actId="20577"/>
          <ac:spMkLst>
            <pc:docMk/>
            <pc:sldMk cId="1100015189" sldId="298"/>
            <ac:spMk id="4" creationId="{180B13C8-2941-F891-0740-2C48A3A6941A}"/>
          </ac:spMkLst>
        </pc:spChg>
      </pc:sldChg>
      <pc:sldChg chg="modSp mod">
        <pc:chgData name="Carl Johan Odehammar" userId="7d5c3b30-e522-4713-93d5-0826dd4d558f" providerId="ADAL" clId="{84690B3F-BE0F-4DD3-B729-4DFFBBA3A647}" dt="2023-05-22T08:05:20.019" v="914" actId="20577"/>
        <pc:sldMkLst>
          <pc:docMk/>
          <pc:sldMk cId="2622770375" sldId="301"/>
        </pc:sldMkLst>
        <pc:spChg chg="mod">
          <ac:chgData name="Carl Johan Odehammar" userId="7d5c3b30-e522-4713-93d5-0826dd4d558f" providerId="ADAL" clId="{84690B3F-BE0F-4DD3-B729-4DFFBBA3A647}" dt="2023-05-22T08:05:20.019" v="914" actId="20577"/>
          <ac:spMkLst>
            <pc:docMk/>
            <pc:sldMk cId="2622770375" sldId="301"/>
            <ac:spMk id="2" creationId="{53BDE7F3-AE55-FD61-A176-79220C8C9483}"/>
          </ac:spMkLst>
        </pc:spChg>
        <pc:spChg chg="mod">
          <ac:chgData name="Carl Johan Odehammar" userId="7d5c3b30-e522-4713-93d5-0826dd4d558f" providerId="ADAL" clId="{84690B3F-BE0F-4DD3-B729-4DFFBBA3A647}" dt="2023-05-22T08:04:56.724" v="897" actId="15"/>
          <ac:spMkLst>
            <pc:docMk/>
            <pc:sldMk cId="2622770375" sldId="301"/>
            <ac:spMk id="3" creationId="{1D3D39C1-C580-5243-A65A-98926261BE0E}"/>
          </ac:spMkLst>
        </pc:spChg>
      </pc:sldChg>
      <pc:sldChg chg="modSp mod">
        <pc:chgData name="Carl Johan Odehammar" userId="7d5c3b30-e522-4713-93d5-0826dd4d558f" providerId="ADAL" clId="{84690B3F-BE0F-4DD3-B729-4DFFBBA3A647}" dt="2023-05-22T08:39:00.483" v="1007" actId="20577"/>
        <pc:sldMkLst>
          <pc:docMk/>
          <pc:sldMk cId="957276027" sldId="303"/>
        </pc:sldMkLst>
        <pc:spChg chg="mod">
          <ac:chgData name="Carl Johan Odehammar" userId="7d5c3b30-e522-4713-93d5-0826dd4d558f" providerId="ADAL" clId="{84690B3F-BE0F-4DD3-B729-4DFFBBA3A647}" dt="2023-05-22T08:39:00.483" v="1007" actId="20577"/>
          <ac:spMkLst>
            <pc:docMk/>
            <pc:sldMk cId="957276027" sldId="303"/>
            <ac:spMk id="12" creationId="{B0672346-D9D0-EB20-18CA-A3A258B4C6CE}"/>
          </ac:spMkLst>
        </pc:spChg>
      </pc:sldChg>
      <pc:sldChg chg="modSp mod">
        <pc:chgData name="Carl Johan Odehammar" userId="7d5c3b30-e522-4713-93d5-0826dd4d558f" providerId="ADAL" clId="{84690B3F-BE0F-4DD3-B729-4DFFBBA3A647}" dt="2023-05-22T08:39:33.372" v="1012" actId="20577"/>
        <pc:sldMkLst>
          <pc:docMk/>
          <pc:sldMk cId="3209948968" sldId="305"/>
        </pc:sldMkLst>
        <pc:spChg chg="mod">
          <ac:chgData name="Carl Johan Odehammar" userId="7d5c3b30-e522-4713-93d5-0826dd4d558f" providerId="ADAL" clId="{84690B3F-BE0F-4DD3-B729-4DFFBBA3A647}" dt="2023-05-22T08:39:33.372" v="1012" actId="20577"/>
          <ac:spMkLst>
            <pc:docMk/>
            <pc:sldMk cId="3209948968" sldId="305"/>
            <ac:spMk id="12" creationId="{B0672346-D9D0-EB20-18CA-A3A258B4C6CE}"/>
          </ac:spMkLst>
        </pc:spChg>
      </pc:sldChg>
      <pc:sldChg chg="modSp mod">
        <pc:chgData name="Carl Johan Odehammar" userId="7d5c3b30-e522-4713-93d5-0826dd4d558f" providerId="ADAL" clId="{84690B3F-BE0F-4DD3-B729-4DFFBBA3A647}" dt="2023-05-22T09:00:59.976" v="1062" actId="20577"/>
        <pc:sldMkLst>
          <pc:docMk/>
          <pc:sldMk cId="2720288744" sldId="307"/>
        </pc:sldMkLst>
        <pc:spChg chg="mod">
          <ac:chgData name="Carl Johan Odehammar" userId="7d5c3b30-e522-4713-93d5-0826dd4d558f" providerId="ADAL" clId="{84690B3F-BE0F-4DD3-B729-4DFFBBA3A647}" dt="2023-05-22T09:00:59.976" v="1062" actId="20577"/>
          <ac:spMkLst>
            <pc:docMk/>
            <pc:sldMk cId="2720288744" sldId="307"/>
            <ac:spMk id="12" creationId="{B0672346-D9D0-EB20-18CA-A3A258B4C6CE}"/>
          </ac:spMkLst>
        </pc:spChg>
      </pc:sldChg>
      <pc:sldChg chg="modSp mod">
        <pc:chgData name="Carl Johan Odehammar" userId="7d5c3b30-e522-4713-93d5-0826dd4d558f" providerId="ADAL" clId="{84690B3F-BE0F-4DD3-B729-4DFFBBA3A647}" dt="2023-05-22T09:01:30.367" v="1069" actId="20577"/>
        <pc:sldMkLst>
          <pc:docMk/>
          <pc:sldMk cId="347296560" sldId="309"/>
        </pc:sldMkLst>
        <pc:spChg chg="mod">
          <ac:chgData name="Carl Johan Odehammar" userId="7d5c3b30-e522-4713-93d5-0826dd4d558f" providerId="ADAL" clId="{84690B3F-BE0F-4DD3-B729-4DFFBBA3A647}" dt="2023-05-22T09:01:30.367" v="1069" actId="20577"/>
          <ac:spMkLst>
            <pc:docMk/>
            <pc:sldMk cId="347296560" sldId="309"/>
            <ac:spMk id="12" creationId="{B0672346-D9D0-EB20-18CA-A3A258B4C6CE}"/>
          </ac:spMkLst>
        </pc:spChg>
      </pc:sldChg>
      <pc:sldChg chg="modSp mod">
        <pc:chgData name="Carl Johan Odehammar" userId="7d5c3b30-e522-4713-93d5-0826dd4d558f" providerId="ADAL" clId="{84690B3F-BE0F-4DD3-B729-4DFFBBA3A647}" dt="2023-05-22T09:02:19.142" v="1083" actId="20577"/>
        <pc:sldMkLst>
          <pc:docMk/>
          <pc:sldMk cId="3474821022" sldId="311"/>
        </pc:sldMkLst>
        <pc:spChg chg="mod">
          <ac:chgData name="Carl Johan Odehammar" userId="7d5c3b30-e522-4713-93d5-0826dd4d558f" providerId="ADAL" clId="{84690B3F-BE0F-4DD3-B729-4DFFBBA3A647}" dt="2023-05-22T09:02:19.142" v="1083" actId="20577"/>
          <ac:spMkLst>
            <pc:docMk/>
            <pc:sldMk cId="3474821022" sldId="311"/>
            <ac:spMk id="12" creationId="{B0672346-D9D0-EB20-18CA-A3A258B4C6CE}"/>
          </ac:spMkLst>
        </pc:spChg>
      </pc:sldChg>
      <pc:sldChg chg="modSp mod">
        <pc:chgData name="Carl Johan Odehammar" userId="7d5c3b30-e522-4713-93d5-0826dd4d558f" providerId="ADAL" clId="{84690B3F-BE0F-4DD3-B729-4DFFBBA3A647}" dt="2023-05-22T09:03:34.567" v="1139" actId="20577"/>
        <pc:sldMkLst>
          <pc:docMk/>
          <pc:sldMk cId="3833788018" sldId="313"/>
        </pc:sldMkLst>
        <pc:spChg chg="mod">
          <ac:chgData name="Carl Johan Odehammar" userId="7d5c3b30-e522-4713-93d5-0826dd4d558f" providerId="ADAL" clId="{84690B3F-BE0F-4DD3-B729-4DFFBBA3A647}" dt="2023-05-22T09:03:34.567" v="1139" actId="20577"/>
          <ac:spMkLst>
            <pc:docMk/>
            <pc:sldMk cId="3833788018" sldId="313"/>
            <ac:spMk id="12" creationId="{B0672346-D9D0-EB20-18CA-A3A258B4C6CE}"/>
          </ac:spMkLst>
        </pc:spChg>
      </pc:sldChg>
      <pc:sldChg chg="modSp mod">
        <pc:chgData name="Carl Johan Odehammar" userId="7d5c3b30-e522-4713-93d5-0826dd4d558f" providerId="ADAL" clId="{84690B3F-BE0F-4DD3-B729-4DFFBBA3A647}" dt="2023-05-22T09:11:50.463" v="1151" actId="20577"/>
        <pc:sldMkLst>
          <pc:docMk/>
          <pc:sldMk cId="444208492" sldId="314"/>
        </pc:sldMkLst>
        <pc:spChg chg="mod">
          <ac:chgData name="Carl Johan Odehammar" userId="7d5c3b30-e522-4713-93d5-0826dd4d558f" providerId="ADAL" clId="{84690B3F-BE0F-4DD3-B729-4DFFBBA3A647}" dt="2023-05-22T09:11:50.463" v="1151" actId="20577"/>
          <ac:spMkLst>
            <pc:docMk/>
            <pc:sldMk cId="444208492" sldId="314"/>
            <ac:spMk id="12" creationId="{B0672346-D9D0-EB20-18CA-A3A258B4C6CE}"/>
          </ac:spMkLst>
        </pc:spChg>
      </pc:sldChg>
      <pc:sldChg chg="modSp mod">
        <pc:chgData name="Carl Johan Odehammar" userId="7d5c3b30-e522-4713-93d5-0826dd4d558f" providerId="ADAL" clId="{84690B3F-BE0F-4DD3-B729-4DFFBBA3A647}" dt="2023-05-22T08:06:57.366" v="992" actId="20577"/>
        <pc:sldMkLst>
          <pc:docMk/>
          <pc:sldMk cId="2730161409" sldId="316"/>
        </pc:sldMkLst>
        <pc:spChg chg="mod">
          <ac:chgData name="Carl Johan Odehammar" userId="7d5c3b30-e522-4713-93d5-0826dd4d558f" providerId="ADAL" clId="{84690B3F-BE0F-4DD3-B729-4DFFBBA3A647}" dt="2023-05-22T08:06:04.629" v="937" actId="20577"/>
          <ac:spMkLst>
            <pc:docMk/>
            <pc:sldMk cId="2730161409" sldId="316"/>
            <ac:spMk id="5" creationId="{795E7148-EA82-0509-1A30-603BB81F4389}"/>
          </ac:spMkLst>
        </pc:spChg>
        <pc:spChg chg="mod">
          <ac:chgData name="Carl Johan Odehammar" userId="7d5c3b30-e522-4713-93d5-0826dd4d558f" providerId="ADAL" clId="{84690B3F-BE0F-4DD3-B729-4DFFBBA3A647}" dt="2023-05-22T08:06:57.366" v="992" actId="20577"/>
          <ac:spMkLst>
            <pc:docMk/>
            <pc:sldMk cId="2730161409" sldId="316"/>
            <ac:spMk id="6" creationId="{BB3A1E50-52F2-E9A5-8A75-4C5751BC1E49}"/>
          </ac:spMkLst>
        </pc:spChg>
      </pc:sldChg>
      <pc:sldChg chg="modSp mod">
        <pc:chgData name="Carl Johan Odehammar" userId="7d5c3b30-e522-4713-93d5-0826dd4d558f" providerId="ADAL" clId="{84690B3F-BE0F-4DD3-B729-4DFFBBA3A647}" dt="2023-05-22T07:49:52.188" v="496" actId="20577"/>
        <pc:sldMkLst>
          <pc:docMk/>
          <pc:sldMk cId="2565751460" sldId="317"/>
        </pc:sldMkLst>
        <pc:spChg chg="mod">
          <ac:chgData name="Carl Johan Odehammar" userId="7d5c3b30-e522-4713-93d5-0826dd4d558f" providerId="ADAL" clId="{84690B3F-BE0F-4DD3-B729-4DFFBBA3A647}" dt="2023-05-22T07:48:44.425" v="458" actId="20577"/>
          <ac:spMkLst>
            <pc:docMk/>
            <pc:sldMk cId="2565751460" sldId="317"/>
            <ac:spMk id="3" creationId="{B0684934-A7B6-3238-9B14-1CE9437B158D}"/>
          </ac:spMkLst>
        </pc:spChg>
        <pc:spChg chg="mod">
          <ac:chgData name="Carl Johan Odehammar" userId="7d5c3b30-e522-4713-93d5-0826dd4d558f" providerId="ADAL" clId="{84690B3F-BE0F-4DD3-B729-4DFFBBA3A647}" dt="2023-05-22T07:49:52.188" v="496" actId="20577"/>
          <ac:spMkLst>
            <pc:docMk/>
            <pc:sldMk cId="2565751460" sldId="317"/>
            <ac:spMk id="4" creationId="{3EAE6D95-89BC-093D-6312-ADAD44A1900B}"/>
          </ac:spMkLst>
        </pc:spChg>
      </pc:sldChg>
      <pc:sldChg chg="modSp mod">
        <pc:chgData name="Carl Johan Odehammar" userId="7d5c3b30-e522-4713-93d5-0826dd4d558f" providerId="ADAL" clId="{84690B3F-BE0F-4DD3-B729-4DFFBBA3A647}" dt="2023-05-22T07:56:55.186" v="740" actId="1076"/>
        <pc:sldMkLst>
          <pc:docMk/>
          <pc:sldMk cId="2434935403" sldId="319"/>
        </pc:sldMkLst>
        <pc:spChg chg="mod">
          <ac:chgData name="Carl Johan Odehammar" userId="7d5c3b30-e522-4713-93d5-0826dd4d558f" providerId="ADAL" clId="{84690B3F-BE0F-4DD3-B729-4DFFBBA3A647}" dt="2023-05-22T07:56:50.545" v="739" actId="14100"/>
          <ac:spMkLst>
            <pc:docMk/>
            <pc:sldMk cId="2434935403" sldId="319"/>
            <ac:spMk id="3" creationId="{1F3FC959-9C25-F929-6B55-19AAC04DAD7F}"/>
          </ac:spMkLst>
        </pc:spChg>
        <pc:spChg chg="mod">
          <ac:chgData name="Carl Johan Odehammar" userId="7d5c3b30-e522-4713-93d5-0826dd4d558f" providerId="ADAL" clId="{84690B3F-BE0F-4DD3-B729-4DFFBBA3A647}" dt="2023-05-22T07:56:55.186" v="740" actId="1076"/>
          <ac:spMkLst>
            <pc:docMk/>
            <pc:sldMk cId="2434935403" sldId="319"/>
            <ac:spMk id="4" creationId="{229D282E-5EA2-025F-E6DD-13001A4D47EA}"/>
          </ac:spMkLst>
        </pc:spChg>
      </pc:sldChg>
      <pc:sldChg chg="modSp mod">
        <pc:chgData name="Carl Johan Odehammar" userId="7d5c3b30-e522-4713-93d5-0826dd4d558f" providerId="ADAL" clId="{84690B3F-BE0F-4DD3-B729-4DFFBBA3A647}" dt="2023-05-22T08:00:39.585" v="829" actId="1076"/>
        <pc:sldMkLst>
          <pc:docMk/>
          <pc:sldMk cId="2226435091" sldId="320"/>
        </pc:sldMkLst>
        <pc:spChg chg="mod">
          <ac:chgData name="Carl Johan Odehammar" userId="7d5c3b30-e522-4713-93d5-0826dd4d558f" providerId="ADAL" clId="{84690B3F-BE0F-4DD3-B729-4DFFBBA3A647}" dt="2023-05-22T08:00:39.585" v="829" actId="1076"/>
          <ac:spMkLst>
            <pc:docMk/>
            <pc:sldMk cId="2226435091" sldId="320"/>
            <ac:spMk id="11" creationId="{75E8C319-B08B-7B92-E82F-8247D94E4C85}"/>
          </ac:spMkLst>
        </pc:spChg>
      </pc:sldChg>
      <pc:sldChg chg="modSp mod">
        <pc:chgData name="Carl Johan Odehammar" userId="7d5c3b30-e522-4713-93d5-0826dd4d558f" providerId="ADAL" clId="{84690B3F-BE0F-4DD3-B729-4DFFBBA3A647}" dt="2023-05-22T08:01:16.071" v="832"/>
        <pc:sldMkLst>
          <pc:docMk/>
          <pc:sldMk cId="445431970" sldId="321"/>
        </pc:sldMkLst>
        <pc:spChg chg="mod">
          <ac:chgData name="Carl Johan Odehammar" userId="7d5c3b30-e522-4713-93d5-0826dd4d558f" providerId="ADAL" clId="{84690B3F-BE0F-4DD3-B729-4DFFBBA3A647}" dt="2023-05-22T08:01:03.357" v="831" actId="20577"/>
          <ac:spMkLst>
            <pc:docMk/>
            <pc:sldMk cId="445431970" sldId="321"/>
            <ac:spMk id="3" creationId="{C6840A6A-3C69-2E09-1014-BE798CF0F806}"/>
          </ac:spMkLst>
        </pc:spChg>
        <pc:spChg chg="mod">
          <ac:chgData name="Carl Johan Odehammar" userId="7d5c3b30-e522-4713-93d5-0826dd4d558f" providerId="ADAL" clId="{84690B3F-BE0F-4DD3-B729-4DFFBBA3A647}" dt="2023-05-22T08:01:16.071" v="832"/>
          <ac:spMkLst>
            <pc:docMk/>
            <pc:sldMk cId="445431970" sldId="321"/>
            <ac:spMk id="4" creationId="{E2D75677-0123-054E-E3C1-A58F69CAC797}"/>
          </ac:spMkLst>
        </pc:spChg>
      </pc:sldChg>
      <pc:sldChg chg="modSp mod">
        <pc:chgData name="Carl Johan Odehammar" userId="7d5c3b30-e522-4713-93d5-0826dd4d558f" providerId="ADAL" clId="{84690B3F-BE0F-4DD3-B729-4DFFBBA3A647}" dt="2023-05-22T09:12:51.518" v="1157" actId="20577"/>
        <pc:sldMkLst>
          <pc:docMk/>
          <pc:sldMk cId="653777601" sldId="322"/>
        </pc:sldMkLst>
        <pc:spChg chg="mod">
          <ac:chgData name="Carl Johan Odehammar" userId="7d5c3b30-e522-4713-93d5-0826dd4d558f" providerId="ADAL" clId="{84690B3F-BE0F-4DD3-B729-4DFFBBA3A647}" dt="2023-05-22T09:12:51.518" v="1157" actId="20577"/>
          <ac:spMkLst>
            <pc:docMk/>
            <pc:sldMk cId="653777601" sldId="322"/>
            <ac:spMk id="12" creationId="{B0672346-D9D0-EB20-18CA-A3A258B4C6CE}"/>
          </ac:spMkLst>
        </pc:spChg>
      </pc:sldChg>
      <pc:sldChg chg="del">
        <pc:chgData name="Carl Johan Odehammar" userId="7d5c3b30-e522-4713-93d5-0826dd4d558f" providerId="ADAL" clId="{84690B3F-BE0F-4DD3-B729-4DFFBBA3A647}" dt="2023-05-22T09:13:00.373" v="1158" actId="47"/>
        <pc:sldMkLst>
          <pc:docMk/>
          <pc:sldMk cId="1446642725" sldId="323"/>
        </pc:sldMkLst>
      </pc:sldChg>
      <pc:sldChg chg="addSp modSp mod">
        <pc:chgData name="Carl Johan Odehammar" userId="7d5c3b30-e522-4713-93d5-0826dd4d558f" providerId="ADAL" clId="{84690B3F-BE0F-4DD3-B729-4DFFBBA3A647}" dt="2023-05-22T09:13:54.268" v="1187" actId="1076"/>
        <pc:sldMkLst>
          <pc:docMk/>
          <pc:sldMk cId="1130015788" sldId="324"/>
        </pc:sldMkLst>
        <pc:spChg chg="add mod">
          <ac:chgData name="Carl Johan Odehammar" userId="7d5c3b30-e522-4713-93d5-0826dd4d558f" providerId="ADAL" clId="{84690B3F-BE0F-4DD3-B729-4DFFBBA3A647}" dt="2023-05-22T09:13:54.268" v="1187" actId="1076"/>
          <ac:spMkLst>
            <pc:docMk/>
            <pc:sldMk cId="1130015788" sldId="324"/>
            <ac:spMk id="2" creationId="{3573A412-50C2-DCDA-C8A9-6D4C5A5D1B57}"/>
          </ac:spMkLst>
        </pc:spChg>
      </pc:sldChg>
      <pc:sldChg chg="modSp mod">
        <pc:chgData name="Carl Johan Odehammar" userId="7d5c3b30-e522-4713-93d5-0826dd4d558f" providerId="ADAL" clId="{84690B3F-BE0F-4DD3-B729-4DFFBBA3A647}" dt="2023-05-22T09:14:19.702" v="1193" actId="20577"/>
        <pc:sldMkLst>
          <pc:docMk/>
          <pc:sldMk cId="460741016" sldId="325"/>
        </pc:sldMkLst>
        <pc:spChg chg="mod">
          <ac:chgData name="Carl Johan Odehammar" userId="7d5c3b30-e522-4713-93d5-0826dd4d558f" providerId="ADAL" clId="{84690B3F-BE0F-4DD3-B729-4DFFBBA3A647}" dt="2023-05-22T09:14:19.702" v="1193" actId="20577"/>
          <ac:spMkLst>
            <pc:docMk/>
            <pc:sldMk cId="460741016" sldId="325"/>
            <ac:spMk id="12" creationId="{B0672346-D9D0-EB20-18CA-A3A258B4C6CE}"/>
          </ac:spMkLst>
        </pc:spChg>
      </pc:sldChg>
      <pc:sldChg chg="modSp mod">
        <pc:chgData name="Carl Johan Odehammar" userId="7d5c3b30-e522-4713-93d5-0826dd4d558f" providerId="ADAL" clId="{84690B3F-BE0F-4DD3-B729-4DFFBBA3A647}" dt="2023-05-22T07:55:45.817" v="680" actId="20577"/>
        <pc:sldMkLst>
          <pc:docMk/>
          <pc:sldMk cId="1753485956" sldId="328"/>
        </pc:sldMkLst>
        <pc:spChg chg="mod">
          <ac:chgData name="Carl Johan Odehammar" userId="7d5c3b30-e522-4713-93d5-0826dd4d558f" providerId="ADAL" clId="{84690B3F-BE0F-4DD3-B729-4DFFBBA3A647}" dt="2023-05-22T07:54:26.027" v="639" actId="5793"/>
          <ac:spMkLst>
            <pc:docMk/>
            <pc:sldMk cId="1753485956" sldId="328"/>
            <ac:spMk id="3" creationId="{ECAFA00C-9C9E-A270-0512-7A0B2ED1E35F}"/>
          </ac:spMkLst>
        </pc:spChg>
        <pc:spChg chg="mod">
          <ac:chgData name="Carl Johan Odehammar" userId="7d5c3b30-e522-4713-93d5-0826dd4d558f" providerId="ADAL" clId="{84690B3F-BE0F-4DD3-B729-4DFFBBA3A647}" dt="2023-05-22T07:55:45.817" v="680" actId="20577"/>
          <ac:spMkLst>
            <pc:docMk/>
            <pc:sldMk cId="1753485956" sldId="328"/>
            <ac:spMk id="4" creationId="{77E8C2EC-DD59-7BF5-63A1-C2AB6339D972}"/>
          </ac:spMkLst>
        </pc:spChg>
      </pc:sldChg>
      <pc:sldChg chg="modSp mod">
        <pc:chgData name="Carl Johan Odehammar" userId="7d5c3b30-e522-4713-93d5-0826dd4d558f" providerId="ADAL" clId="{84690B3F-BE0F-4DD3-B729-4DFFBBA3A647}" dt="2023-05-22T09:19:39.885" v="1376" actId="20577"/>
        <pc:sldMkLst>
          <pc:docMk/>
          <pc:sldMk cId="1176145863" sldId="329"/>
        </pc:sldMkLst>
        <pc:spChg chg="mod">
          <ac:chgData name="Carl Johan Odehammar" userId="7d5c3b30-e522-4713-93d5-0826dd4d558f" providerId="ADAL" clId="{84690B3F-BE0F-4DD3-B729-4DFFBBA3A647}" dt="2023-05-22T09:19:17.398" v="1357" actId="20577"/>
          <ac:spMkLst>
            <pc:docMk/>
            <pc:sldMk cId="1176145863" sldId="329"/>
            <ac:spMk id="3" creationId="{E22FB0DE-EB31-23C5-978E-A65457D57C9A}"/>
          </ac:spMkLst>
        </pc:spChg>
        <pc:spChg chg="mod">
          <ac:chgData name="Carl Johan Odehammar" userId="7d5c3b30-e522-4713-93d5-0826dd4d558f" providerId="ADAL" clId="{84690B3F-BE0F-4DD3-B729-4DFFBBA3A647}" dt="2023-05-22T09:19:39.885" v="1376" actId="20577"/>
          <ac:spMkLst>
            <pc:docMk/>
            <pc:sldMk cId="1176145863" sldId="329"/>
            <ac:spMk id="4" creationId="{256DF2FF-C492-2FA2-D909-B4A29DE5CD68}"/>
          </ac:spMkLst>
        </pc:spChg>
      </pc:sldChg>
      <pc:sldChg chg="modSp mod">
        <pc:chgData name="Carl Johan Odehammar" userId="7d5c3b30-e522-4713-93d5-0826dd4d558f" providerId="ADAL" clId="{84690B3F-BE0F-4DD3-B729-4DFFBBA3A647}" dt="2023-05-22T09:16:04.685" v="1217" actId="14100"/>
        <pc:sldMkLst>
          <pc:docMk/>
          <pc:sldMk cId="221371904" sldId="330"/>
        </pc:sldMkLst>
        <pc:spChg chg="mod">
          <ac:chgData name="Carl Johan Odehammar" userId="7d5c3b30-e522-4713-93d5-0826dd4d558f" providerId="ADAL" clId="{84690B3F-BE0F-4DD3-B729-4DFFBBA3A647}" dt="2023-05-22T09:16:04.685" v="1217" actId="14100"/>
          <ac:spMkLst>
            <pc:docMk/>
            <pc:sldMk cId="221371904" sldId="330"/>
            <ac:spMk id="4" creationId="{1679D6F6-56EE-4328-CBCC-D15D0790A822}"/>
          </ac:spMkLst>
        </pc:spChg>
        <pc:spChg chg="mod">
          <ac:chgData name="Carl Johan Odehammar" userId="7d5c3b30-e522-4713-93d5-0826dd4d558f" providerId="ADAL" clId="{84690B3F-BE0F-4DD3-B729-4DFFBBA3A647}" dt="2023-05-22T09:15:07.931" v="1202" actId="113"/>
          <ac:spMkLst>
            <pc:docMk/>
            <pc:sldMk cId="221371904" sldId="330"/>
            <ac:spMk id="5" creationId="{12F8CA85-2164-9C92-13EA-48C323588E65}"/>
          </ac:spMkLst>
        </pc:spChg>
      </pc:sldChg>
      <pc:sldChg chg="modSp mod">
        <pc:chgData name="Carl Johan Odehammar" userId="7d5c3b30-e522-4713-93d5-0826dd4d558f" providerId="ADAL" clId="{84690B3F-BE0F-4DD3-B729-4DFFBBA3A647}" dt="2023-05-22T09:22:51.246" v="1613" actId="15"/>
        <pc:sldMkLst>
          <pc:docMk/>
          <pc:sldMk cId="3070669664" sldId="331"/>
        </pc:sldMkLst>
        <pc:spChg chg="mod">
          <ac:chgData name="Carl Johan Odehammar" userId="7d5c3b30-e522-4713-93d5-0826dd4d558f" providerId="ADAL" clId="{84690B3F-BE0F-4DD3-B729-4DFFBBA3A647}" dt="2023-05-22T09:22:25.167" v="1606" actId="20577"/>
          <ac:spMkLst>
            <pc:docMk/>
            <pc:sldMk cId="3070669664" sldId="331"/>
            <ac:spMk id="5" creationId="{5534C028-B4E8-0651-DE47-464CC476F2DB}"/>
          </ac:spMkLst>
        </pc:spChg>
        <pc:spChg chg="mod">
          <ac:chgData name="Carl Johan Odehammar" userId="7d5c3b30-e522-4713-93d5-0826dd4d558f" providerId="ADAL" clId="{84690B3F-BE0F-4DD3-B729-4DFFBBA3A647}" dt="2023-05-22T09:22:51.246" v="1613" actId="15"/>
          <ac:spMkLst>
            <pc:docMk/>
            <pc:sldMk cId="3070669664" sldId="331"/>
            <ac:spMk id="6" creationId="{398BB051-461D-9911-FD01-104DD6A77E6E}"/>
          </ac:spMkLst>
        </pc:spChg>
      </pc:sldChg>
      <pc:sldChg chg="modSp">
        <pc:chgData name="Carl Johan Odehammar" userId="7d5c3b30-e522-4713-93d5-0826dd4d558f" providerId="ADAL" clId="{84690B3F-BE0F-4DD3-B729-4DFFBBA3A647}" dt="2023-05-22T09:16:30.334" v="1231" actId="20577"/>
        <pc:sldMkLst>
          <pc:docMk/>
          <pc:sldMk cId="468480383" sldId="333"/>
        </pc:sldMkLst>
        <pc:spChg chg="mod">
          <ac:chgData name="Carl Johan Odehammar" userId="7d5c3b30-e522-4713-93d5-0826dd4d558f" providerId="ADAL" clId="{84690B3F-BE0F-4DD3-B729-4DFFBBA3A647}" dt="2023-05-22T09:16:30.334" v="1231" actId="20577"/>
          <ac:spMkLst>
            <pc:docMk/>
            <pc:sldMk cId="468480383" sldId="333"/>
            <ac:spMk id="3" creationId="{757C2EAE-9AF6-6EEF-DAF5-3647511070AD}"/>
          </ac:spMkLst>
        </pc:spChg>
      </pc:sldChg>
      <pc:sldChg chg="modSp mod">
        <pc:chgData name="Carl Johan Odehammar" userId="7d5c3b30-e522-4713-93d5-0826dd4d558f" providerId="ADAL" clId="{84690B3F-BE0F-4DD3-B729-4DFFBBA3A647}" dt="2023-05-22T08:01:51.541" v="835" actId="20577"/>
        <pc:sldMkLst>
          <pc:docMk/>
          <pc:sldMk cId="468350315" sldId="334"/>
        </pc:sldMkLst>
        <pc:spChg chg="mod">
          <ac:chgData name="Carl Johan Odehammar" userId="7d5c3b30-e522-4713-93d5-0826dd4d558f" providerId="ADAL" clId="{84690B3F-BE0F-4DD3-B729-4DFFBBA3A647}" dt="2023-05-22T08:01:51.541" v="835" actId="20577"/>
          <ac:spMkLst>
            <pc:docMk/>
            <pc:sldMk cId="468350315" sldId="334"/>
            <ac:spMk id="4" creationId="{13D92F4E-8266-47B1-12F1-4CEBD9F47BA9}"/>
          </ac:spMkLst>
        </pc:spChg>
      </pc:sldChg>
      <pc:sldChg chg="modSp modAnim">
        <pc:chgData name="Carl Johan Odehammar" userId="7d5c3b30-e522-4713-93d5-0826dd4d558f" providerId="ADAL" clId="{84690B3F-BE0F-4DD3-B729-4DFFBBA3A647}" dt="2023-05-22T08:03:03.687" v="848" actId="20577"/>
        <pc:sldMkLst>
          <pc:docMk/>
          <pc:sldMk cId="1737992757" sldId="335"/>
        </pc:sldMkLst>
        <pc:spChg chg="mod">
          <ac:chgData name="Carl Johan Odehammar" userId="7d5c3b30-e522-4713-93d5-0826dd4d558f" providerId="ADAL" clId="{84690B3F-BE0F-4DD3-B729-4DFFBBA3A647}" dt="2023-05-22T08:03:03.687" v="848" actId="20577"/>
          <ac:spMkLst>
            <pc:docMk/>
            <pc:sldMk cId="1737992757" sldId="335"/>
            <ac:spMk id="4" creationId="{98924CF0-24B9-BBBB-91AD-E85C3518B547}"/>
          </ac:spMkLst>
        </pc:spChg>
      </pc:sldChg>
      <pc:sldChg chg="modSp modAnim">
        <pc:chgData name="Carl Johan Odehammar" userId="7d5c3b30-e522-4713-93d5-0826dd4d558f" providerId="ADAL" clId="{84690B3F-BE0F-4DD3-B729-4DFFBBA3A647}" dt="2023-05-22T08:04:21.453" v="880" actId="15"/>
        <pc:sldMkLst>
          <pc:docMk/>
          <pc:sldMk cId="4255120283" sldId="336"/>
        </pc:sldMkLst>
        <pc:spChg chg="mod">
          <ac:chgData name="Carl Johan Odehammar" userId="7d5c3b30-e522-4713-93d5-0826dd4d558f" providerId="ADAL" clId="{84690B3F-BE0F-4DD3-B729-4DFFBBA3A647}" dt="2023-05-22T08:04:21.453" v="880" actId="15"/>
          <ac:spMkLst>
            <pc:docMk/>
            <pc:sldMk cId="4255120283" sldId="336"/>
            <ac:spMk id="4" creationId="{98924CF0-24B9-BBBB-91AD-E85C3518B547}"/>
          </ac:spMkLst>
        </pc:spChg>
      </pc:sldChg>
      <pc:sldChg chg="modSp mod">
        <pc:chgData name="Carl Johan Odehammar" userId="7d5c3b30-e522-4713-93d5-0826dd4d558f" providerId="ADAL" clId="{84690B3F-BE0F-4DD3-B729-4DFFBBA3A647}" dt="2023-05-22T09:19:04.398" v="1343"/>
        <pc:sldMkLst>
          <pc:docMk/>
          <pc:sldMk cId="2402165684" sldId="337"/>
        </pc:sldMkLst>
        <pc:spChg chg="mod">
          <ac:chgData name="Carl Johan Odehammar" userId="7d5c3b30-e522-4713-93d5-0826dd4d558f" providerId="ADAL" clId="{84690B3F-BE0F-4DD3-B729-4DFFBBA3A647}" dt="2023-05-22T09:19:04.398" v="1343"/>
          <ac:spMkLst>
            <pc:docMk/>
            <pc:sldMk cId="2402165684" sldId="337"/>
            <ac:spMk id="4" creationId="{385C5DBA-7EBC-5C8E-3650-4B9696CAA1E7}"/>
          </ac:spMkLst>
        </pc:spChg>
      </pc:sldChg>
      <pc:sldChg chg="modSp modAnim">
        <pc:chgData name="Carl Johan Odehammar" userId="7d5c3b30-e522-4713-93d5-0826dd4d558f" providerId="ADAL" clId="{84690B3F-BE0F-4DD3-B729-4DFFBBA3A647}" dt="2023-05-22T09:16:56.392" v="1234" actId="20577"/>
        <pc:sldMkLst>
          <pc:docMk/>
          <pc:sldMk cId="3702159270" sldId="338"/>
        </pc:sldMkLst>
        <pc:spChg chg="mod">
          <ac:chgData name="Carl Johan Odehammar" userId="7d5c3b30-e522-4713-93d5-0826dd4d558f" providerId="ADAL" clId="{84690B3F-BE0F-4DD3-B729-4DFFBBA3A647}" dt="2023-05-22T09:16:56.392" v="1234" actId="20577"/>
          <ac:spMkLst>
            <pc:docMk/>
            <pc:sldMk cId="3702159270" sldId="338"/>
            <ac:spMk id="7" creationId="{32F5E6BD-8621-C85E-DBEB-0DA0E2DB3983}"/>
          </ac:spMkLst>
        </pc:spChg>
      </pc:sldChg>
      <pc:sldChg chg="modSp mod">
        <pc:chgData name="Carl Johan Odehammar" userId="7d5c3b30-e522-4713-93d5-0826dd4d558f" providerId="ADAL" clId="{84690B3F-BE0F-4DD3-B729-4DFFBBA3A647}" dt="2023-05-22T07:48:27.027" v="434" actId="20577"/>
        <pc:sldMkLst>
          <pc:docMk/>
          <pc:sldMk cId="2811314943" sldId="339"/>
        </pc:sldMkLst>
        <pc:spChg chg="mod">
          <ac:chgData name="Carl Johan Odehammar" userId="7d5c3b30-e522-4713-93d5-0826dd4d558f" providerId="ADAL" clId="{84690B3F-BE0F-4DD3-B729-4DFFBBA3A647}" dt="2023-05-22T07:48:27.027" v="434" actId="20577"/>
          <ac:spMkLst>
            <pc:docMk/>
            <pc:sldMk cId="2811314943" sldId="339"/>
            <ac:spMk id="2" creationId="{54695DAD-1F30-501D-CE53-1B20783F5890}"/>
          </ac:spMkLst>
        </pc:spChg>
      </pc:sldChg>
      <pc:sldChg chg="add mod modShow">
        <pc:chgData name="Carl Johan Odehammar" userId="7d5c3b30-e522-4713-93d5-0826dd4d558f" providerId="ADAL" clId="{84690B3F-BE0F-4DD3-B729-4DFFBBA3A647}" dt="2023-05-22T08:38:09.784" v="995" actId="729"/>
        <pc:sldMkLst>
          <pc:docMk/>
          <pc:sldMk cId="130117183" sldId="340"/>
        </pc:sldMkLst>
      </pc:sldChg>
    </pc:docChg>
  </pc:docChgLst>
  <pc:docChgLst>
    <pc:chgData name="Martin Larsson" userId="3334236b-b77c-4201-8e41-6cceff9a51cb" providerId="ADAL" clId="{1BFED0A5-2EA4-4F4B-B7BC-ED40D86AEA78}"/>
    <pc:docChg chg="custSel modSld">
      <pc:chgData name="Martin Larsson" userId="3334236b-b77c-4201-8e41-6cceff9a51cb" providerId="ADAL" clId="{1BFED0A5-2EA4-4F4B-B7BC-ED40D86AEA78}" dt="2023-05-23T07:21:16.910" v="243" actId="15"/>
      <pc:docMkLst>
        <pc:docMk/>
      </pc:docMkLst>
      <pc:sldChg chg="modSp mod">
        <pc:chgData name="Martin Larsson" userId="3334236b-b77c-4201-8e41-6cceff9a51cb" providerId="ADAL" clId="{1BFED0A5-2EA4-4F4B-B7BC-ED40D86AEA78}" dt="2023-05-23T07:18:37.676" v="180" actId="20577"/>
        <pc:sldMkLst>
          <pc:docMk/>
          <pc:sldMk cId="3059716780" sldId="279"/>
        </pc:sldMkLst>
        <pc:spChg chg="mod">
          <ac:chgData name="Martin Larsson" userId="3334236b-b77c-4201-8e41-6cceff9a51cb" providerId="ADAL" clId="{1BFED0A5-2EA4-4F4B-B7BC-ED40D86AEA78}" dt="2023-05-23T07:18:37.676" v="180" actId="20577"/>
          <ac:spMkLst>
            <pc:docMk/>
            <pc:sldMk cId="3059716780" sldId="279"/>
            <ac:spMk id="4" creationId="{E7D4E066-DECF-4C00-F9F7-2519657D787F}"/>
          </ac:spMkLst>
        </pc:spChg>
      </pc:sldChg>
      <pc:sldChg chg="modSp mod">
        <pc:chgData name="Martin Larsson" userId="3334236b-b77c-4201-8e41-6cceff9a51cb" providerId="ADAL" clId="{1BFED0A5-2EA4-4F4B-B7BC-ED40D86AEA78}" dt="2023-05-23T07:19:26.227" v="238" actId="20577"/>
        <pc:sldMkLst>
          <pc:docMk/>
          <pc:sldMk cId="1407124803" sldId="280"/>
        </pc:sldMkLst>
        <pc:spChg chg="mod">
          <ac:chgData name="Martin Larsson" userId="3334236b-b77c-4201-8e41-6cceff9a51cb" providerId="ADAL" clId="{1BFED0A5-2EA4-4F4B-B7BC-ED40D86AEA78}" dt="2023-05-23T07:19:26.227" v="238" actId="20577"/>
          <ac:spMkLst>
            <pc:docMk/>
            <pc:sldMk cId="1407124803" sldId="280"/>
            <ac:spMk id="4" creationId="{B828918C-4609-0AD1-6D0A-5E446A61291E}"/>
          </ac:spMkLst>
        </pc:spChg>
      </pc:sldChg>
      <pc:sldChg chg="modSp mod">
        <pc:chgData name="Martin Larsson" userId="3334236b-b77c-4201-8e41-6cceff9a51cb" providerId="ADAL" clId="{1BFED0A5-2EA4-4F4B-B7BC-ED40D86AEA78}" dt="2023-05-23T07:18:59.957" v="193" actId="6549"/>
        <pc:sldMkLst>
          <pc:docMk/>
          <pc:sldMk cId="3969222252" sldId="291"/>
        </pc:sldMkLst>
        <pc:spChg chg="mod">
          <ac:chgData name="Martin Larsson" userId="3334236b-b77c-4201-8e41-6cceff9a51cb" providerId="ADAL" clId="{1BFED0A5-2EA4-4F4B-B7BC-ED40D86AEA78}" dt="2023-05-23T07:18:59.957" v="193" actId="6549"/>
          <ac:spMkLst>
            <pc:docMk/>
            <pc:sldMk cId="3969222252" sldId="291"/>
            <ac:spMk id="3" creationId="{47BF8A02-602A-49B2-02D2-3618BE034D4A}"/>
          </ac:spMkLst>
        </pc:spChg>
      </pc:sldChg>
      <pc:sldChg chg="modSp mod">
        <pc:chgData name="Martin Larsson" userId="3334236b-b77c-4201-8e41-6cceff9a51cb" providerId="ADAL" clId="{1BFED0A5-2EA4-4F4B-B7BC-ED40D86AEA78}" dt="2023-05-23T07:08:42.868" v="10" actId="20577"/>
        <pc:sldMkLst>
          <pc:docMk/>
          <pc:sldMk cId="2387634404" sldId="295"/>
        </pc:sldMkLst>
        <pc:spChg chg="mod">
          <ac:chgData name="Martin Larsson" userId="3334236b-b77c-4201-8e41-6cceff9a51cb" providerId="ADAL" clId="{1BFED0A5-2EA4-4F4B-B7BC-ED40D86AEA78}" dt="2023-05-23T07:08:42.868" v="10" actId="20577"/>
          <ac:spMkLst>
            <pc:docMk/>
            <pc:sldMk cId="2387634404" sldId="295"/>
            <ac:spMk id="4" creationId="{2CEB8540-3DE5-8C77-2641-29B1578947FC}"/>
          </ac:spMkLst>
        </pc:spChg>
      </pc:sldChg>
      <pc:sldChg chg="modSp mod">
        <pc:chgData name="Martin Larsson" userId="3334236b-b77c-4201-8e41-6cceff9a51cb" providerId="ADAL" clId="{1BFED0A5-2EA4-4F4B-B7BC-ED40D86AEA78}" dt="2023-05-23T07:17:48.656" v="172" actId="114"/>
        <pc:sldMkLst>
          <pc:docMk/>
          <pc:sldMk cId="1176145863" sldId="329"/>
        </pc:sldMkLst>
        <pc:spChg chg="mod">
          <ac:chgData name="Martin Larsson" userId="3334236b-b77c-4201-8e41-6cceff9a51cb" providerId="ADAL" clId="{1BFED0A5-2EA4-4F4B-B7BC-ED40D86AEA78}" dt="2023-05-23T07:17:38.306" v="167"/>
          <ac:spMkLst>
            <pc:docMk/>
            <pc:sldMk cId="1176145863" sldId="329"/>
            <ac:spMk id="3" creationId="{E22FB0DE-EB31-23C5-978E-A65457D57C9A}"/>
          </ac:spMkLst>
        </pc:spChg>
        <pc:spChg chg="mod">
          <ac:chgData name="Martin Larsson" userId="3334236b-b77c-4201-8e41-6cceff9a51cb" providerId="ADAL" clId="{1BFED0A5-2EA4-4F4B-B7BC-ED40D86AEA78}" dt="2023-05-23T07:17:48.656" v="172" actId="114"/>
          <ac:spMkLst>
            <pc:docMk/>
            <pc:sldMk cId="1176145863" sldId="329"/>
            <ac:spMk id="4" creationId="{256DF2FF-C492-2FA2-D909-B4A29DE5CD68}"/>
          </ac:spMkLst>
        </pc:spChg>
      </pc:sldChg>
      <pc:sldChg chg="modSp mod">
        <pc:chgData name="Martin Larsson" userId="3334236b-b77c-4201-8e41-6cceff9a51cb" providerId="ADAL" clId="{1BFED0A5-2EA4-4F4B-B7BC-ED40D86AEA78}" dt="2023-05-23T07:12:20.693" v="42" actId="20577"/>
        <pc:sldMkLst>
          <pc:docMk/>
          <pc:sldMk cId="221371904" sldId="330"/>
        </pc:sldMkLst>
        <pc:spChg chg="mod">
          <ac:chgData name="Martin Larsson" userId="3334236b-b77c-4201-8e41-6cceff9a51cb" providerId="ADAL" clId="{1BFED0A5-2EA4-4F4B-B7BC-ED40D86AEA78}" dt="2023-05-23T07:12:20.693" v="42" actId="20577"/>
          <ac:spMkLst>
            <pc:docMk/>
            <pc:sldMk cId="221371904" sldId="330"/>
            <ac:spMk id="3" creationId="{BCED8B64-7A80-9149-C317-8A0E3B4025F3}"/>
          </ac:spMkLst>
        </pc:spChg>
      </pc:sldChg>
      <pc:sldChg chg="modSp mod">
        <pc:chgData name="Martin Larsson" userId="3334236b-b77c-4201-8e41-6cceff9a51cb" providerId="ADAL" clId="{1BFED0A5-2EA4-4F4B-B7BC-ED40D86AEA78}" dt="2023-05-23T07:21:16.910" v="243" actId="15"/>
        <pc:sldMkLst>
          <pc:docMk/>
          <pc:sldMk cId="3070669664" sldId="331"/>
        </pc:sldMkLst>
        <pc:spChg chg="mod">
          <ac:chgData name="Martin Larsson" userId="3334236b-b77c-4201-8e41-6cceff9a51cb" providerId="ADAL" clId="{1BFED0A5-2EA4-4F4B-B7BC-ED40D86AEA78}" dt="2023-05-23T07:21:16.910" v="243" actId="15"/>
          <ac:spMkLst>
            <pc:docMk/>
            <pc:sldMk cId="3070669664" sldId="331"/>
            <ac:spMk id="6" creationId="{398BB051-461D-9911-FD01-104DD6A77E6E}"/>
          </ac:spMkLst>
        </pc:spChg>
      </pc:sldChg>
      <pc:sldChg chg="modSp mod">
        <pc:chgData name="Martin Larsson" userId="3334236b-b77c-4201-8e41-6cceff9a51cb" providerId="ADAL" clId="{1BFED0A5-2EA4-4F4B-B7BC-ED40D86AEA78}" dt="2023-05-23T07:13:06.563" v="111" actId="20577"/>
        <pc:sldMkLst>
          <pc:docMk/>
          <pc:sldMk cId="468480383" sldId="333"/>
        </pc:sldMkLst>
        <pc:spChg chg="mod">
          <ac:chgData name="Martin Larsson" userId="3334236b-b77c-4201-8e41-6cceff9a51cb" providerId="ADAL" clId="{1BFED0A5-2EA4-4F4B-B7BC-ED40D86AEA78}" dt="2023-05-23T07:12:57.553" v="102" actId="5793"/>
          <ac:spMkLst>
            <pc:docMk/>
            <pc:sldMk cId="468480383" sldId="333"/>
            <ac:spMk id="2" creationId="{B35B21F8-076B-503D-0468-97E58D2F8DEE}"/>
          </ac:spMkLst>
        </pc:spChg>
        <pc:spChg chg="mod">
          <ac:chgData name="Martin Larsson" userId="3334236b-b77c-4201-8e41-6cceff9a51cb" providerId="ADAL" clId="{1BFED0A5-2EA4-4F4B-B7BC-ED40D86AEA78}" dt="2023-05-23T07:13:06.563" v="111" actId="20577"/>
          <ac:spMkLst>
            <pc:docMk/>
            <pc:sldMk cId="468480383" sldId="333"/>
            <ac:spMk id="3" creationId="{757C2EAE-9AF6-6EEF-DAF5-3647511070AD}"/>
          </ac:spMkLst>
        </pc:spChg>
      </pc:sldChg>
      <pc:sldChg chg="modSp mod">
        <pc:chgData name="Martin Larsson" userId="3334236b-b77c-4201-8e41-6cceff9a51cb" providerId="ADAL" clId="{1BFED0A5-2EA4-4F4B-B7BC-ED40D86AEA78}" dt="2023-05-23T07:17:06.413" v="161" actId="20577"/>
        <pc:sldMkLst>
          <pc:docMk/>
          <pc:sldMk cId="2402165684" sldId="337"/>
        </pc:sldMkLst>
        <pc:spChg chg="mod">
          <ac:chgData name="Martin Larsson" userId="3334236b-b77c-4201-8e41-6cceff9a51cb" providerId="ADAL" clId="{1BFED0A5-2EA4-4F4B-B7BC-ED40D86AEA78}" dt="2023-05-23T07:17:06.413" v="161" actId="20577"/>
          <ac:spMkLst>
            <pc:docMk/>
            <pc:sldMk cId="2402165684" sldId="337"/>
            <ac:spMk id="4" creationId="{385C5DBA-7EBC-5C8E-3650-4B9696CAA1E7}"/>
          </ac:spMkLst>
        </pc:spChg>
      </pc:sldChg>
      <pc:sldChg chg="modSp mod">
        <pc:chgData name="Martin Larsson" userId="3334236b-b77c-4201-8e41-6cceff9a51cb" providerId="ADAL" clId="{1BFED0A5-2EA4-4F4B-B7BC-ED40D86AEA78}" dt="2023-05-23T07:13:15.811" v="121" actId="20577"/>
        <pc:sldMkLst>
          <pc:docMk/>
          <pc:sldMk cId="3702159270" sldId="338"/>
        </pc:sldMkLst>
        <pc:spChg chg="mod">
          <ac:chgData name="Martin Larsson" userId="3334236b-b77c-4201-8e41-6cceff9a51cb" providerId="ADAL" clId="{1BFED0A5-2EA4-4F4B-B7BC-ED40D86AEA78}" dt="2023-05-23T07:13:15.811" v="121" actId="20577"/>
          <ac:spMkLst>
            <pc:docMk/>
            <pc:sldMk cId="3702159270" sldId="338"/>
            <ac:spMk id="6" creationId="{FA4AF441-C3DE-7BCB-0A66-5F485E2FBC75}"/>
          </ac:spMkLst>
        </pc:spChg>
      </pc:sldChg>
    </pc:docChg>
  </pc:docChgLst>
  <pc:docChgLst>
    <pc:chgData name="Martin Larsson" userId="3334236b-b77c-4201-8e41-6cceff9a51cb" providerId="ADAL" clId="{AA24F0FE-EE06-4AC1-899B-DFED149FDD25}"/>
    <pc:docChg chg="undo redo custSel addSld delSld modSld sldOrd delSection modSection modNotesMaster">
      <pc:chgData name="Martin Larsson" userId="3334236b-b77c-4201-8e41-6cceff9a51cb" providerId="ADAL" clId="{AA24F0FE-EE06-4AC1-899B-DFED149FDD25}" dt="2023-05-17T10:20:08.194" v="4359"/>
      <pc:docMkLst>
        <pc:docMk/>
      </pc:docMkLst>
      <pc:sldChg chg="modSp mod">
        <pc:chgData name="Martin Larsson" userId="3334236b-b77c-4201-8e41-6cceff9a51cb" providerId="ADAL" clId="{AA24F0FE-EE06-4AC1-899B-DFED149FDD25}" dt="2023-05-15T21:32:41.539" v="3312" actId="20577"/>
        <pc:sldMkLst>
          <pc:docMk/>
          <pc:sldMk cId="672388195" sldId="270"/>
        </pc:sldMkLst>
        <pc:spChg chg="mod">
          <ac:chgData name="Martin Larsson" userId="3334236b-b77c-4201-8e41-6cceff9a51cb" providerId="ADAL" clId="{AA24F0FE-EE06-4AC1-899B-DFED149FDD25}" dt="2023-05-15T21:32:41.539" v="3312" actId="20577"/>
          <ac:spMkLst>
            <pc:docMk/>
            <pc:sldMk cId="672388195" sldId="270"/>
            <ac:spMk id="4" creationId="{5B0AFA09-E409-CD17-4016-587597678DDB}"/>
          </ac:spMkLst>
        </pc:spChg>
      </pc:sldChg>
      <pc:sldChg chg="modSp mod modCm">
        <pc:chgData name="Martin Larsson" userId="3334236b-b77c-4201-8e41-6cceff9a51cb" providerId="ADAL" clId="{AA24F0FE-EE06-4AC1-899B-DFED149FDD25}" dt="2023-05-16T15:40:19.857" v="4274" actId="6549"/>
        <pc:sldMkLst>
          <pc:docMk/>
          <pc:sldMk cId="568450534" sldId="273"/>
        </pc:sldMkLst>
        <pc:spChg chg="mod">
          <ac:chgData name="Martin Larsson" userId="3334236b-b77c-4201-8e41-6cceff9a51cb" providerId="ADAL" clId="{AA24F0FE-EE06-4AC1-899B-DFED149FDD25}" dt="2023-05-03T11:11:55.959" v="1453" actId="20577"/>
          <ac:spMkLst>
            <pc:docMk/>
            <pc:sldMk cId="568450534" sldId="273"/>
            <ac:spMk id="5" creationId="{FFFAE03A-BFB0-A8BD-0E38-18201FBD7A5D}"/>
          </ac:spMkLst>
        </pc:spChg>
        <pc:spChg chg="mod">
          <ac:chgData name="Martin Larsson" userId="3334236b-b77c-4201-8e41-6cceff9a51cb" providerId="ADAL" clId="{AA24F0FE-EE06-4AC1-899B-DFED149FDD25}" dt="2023-05-16T15:40:19.857" v="4274" actId="6549"/>
          <ac:spMkLst>
            <pc:docMk/>
            <pc:sldMk cId="568450534" sldId="273"/>
            <ac:spMk id="7" creationId="{E71A32FC-3C2C-503E-0FD5-030BE4C407F9}"/>
          </ac:spMkLst>
        </pc:spChg>
        <pc:extLst>
          <p:ext xmlns:p="http://schemas.openxmlformats.org/presentationml/2006/main" uri="{D6D511B9-2390-475A-947B-AFAB55BFBCF1}">
            <pc226:cmChg xmlns:pc226="http://schemas.microsoft.com/office/powerpoint/2022/06/main/command" chg="">
              <pc226:chgData name="Martin Larsson" userId="3334236b-b77c-4201-8e41-6cceff9a51cb" providerId="ADAL" clId="{AA24F0FE-EE06-4AC1-899B-DFED149FDD25}" dt="2023-05-03T14:58:23.157" v="1686"/>
              <pc2:cmMkLst xmlns:pc2="http://schemas.microsoft.com/office/powerpoint/2019/9/main/command">
                <pc:docMk/>
                <pc:sldMk cId="568450534" sldId="273"/>
                <pc2:cmMk id="{2A2656C3-350F-45D1-BDDD-F960CCE57D1F}"/>
              </pc2:cmMkLst>
              <pc226:cmRplyChg chg="add">
                <pc226:chgData name="Martin Larsson" userId="3334236b-b77c-4201-8e41-6cceff9a51cb" providerId="ADAL" clId="{AA24F0FE-EE06-4AC1-899B-DFED149FDD25}" dt="2023-05-03T14:58:23.157" v="1686"/>
                <pc2:cmRplyMkLst xmlns:pc2="http://schemas.microsoft.com/office/powerpoint/2019/9/main/command">
                  <pc:docMk/>
                  <pc:sldMk cId="568450534" sldId="273"/>
                  <pc2:cmMk id="{2A2656C3-350F-45D1-BDDD-F960CCE57D1F}"/>
                  <pc2:cmRplyMk id="{FCA8D1CD-539B-47BE-84DA-1BF11746817F}"/>
                </pc2:cmRplyMkLst>
              </pc226:cmRplyChg>
            </pc226:cmChg>
          </p:ext>
        </pc:extLst>
      </pc:sldChg>
      <pc:sldChg chg="modSp mod ord">
        <pc:chgData name="Martin Larsson" userId="3334236b-b77c-4201-8e41-6cceff9a51cb" providerId="ADAL" clId="{AA24F0FE-EE06-4AC1-899B-DFED149FDD25}" dt="2023-05-03T10:37:47.006" v="1443"/>
        <pc:sldMkLst>
          <pc:docMk/>
          <pc:sldMk cId="4114581700" sldId="274"/>
        </pc:sldMkLst>
        <pc:spChg chg="mod">
          <ac:chgData name="Martin Larsson" userId="3334236b-b77c-4201-8e41-6cceff9a51cb" providerId="ADAL" clId="{AA24F0FE-EE06-4AC1-899B-DFED149FDD25}" dt="2023-05-03T10:37:07.112" v="1441" actId="20578"/>
          <ac:spMkLst>
            <pc:docMk/>
            <pc:sldMk cId="4114581700" sldId="274"/>
            <ac:spMk id="4" creationId="{18019624-70C5-4F05-FAEC-BA68208A3B3A}"/>
          </ac:spMkLst>
        </pc:spChg>
      </pc:sldChg>
      <pc:sldChg chg="ord">
        <pc:chgData name="Martin Larsson" userId="3334236b-b77c-4201-8e41-6cceff9a51cb" providerId="ADAL" clId="{AA24F0FE-EE06-4AC1-899B-DFED149FDD25}" dt="2023-05-03T11:11:38.190" v="1447"/>
        <pc:sldMkLst>
          <pc:docMk/>
          <pc:sldMk cId="3590450467" sldId="275"/>
        </pc:sldMkLst>
      </pc:sldChg>
      <pc:sldChg chg="del ord">
        <pc:chgData name="Martin Larsson" userId="3334236b-b77c-4201-8e41-6cceff9a51cb" providerId="ADAL" clId="{AA24F0FE-EE06-4AC1-899B-DFED149FDD25}" dt="2023-05-10T09:08:42.221" v="2098" actId="47"/>
        <pc:sldMkLst>
          <pc:docMk/>
          <pc:sldMk cId="2422101824" sldId="276"/>
        </pc:sldMkLst>
      </pc:sldChg>
      <pc:sldChg chg="del">
        <pc:chgData name="Martin Larsson" userId="3334236b-b77c-4201-8e41-6cceff9a51cb" providerId="ADAL" clId="{AA24F0FE-EE06-4AC1-899B-DFED149FDD25}" dt="2023-05-03T10:38:33.008" v="1445" actId="47"/>
        <pc:sldMkLst>
          <pc:docMk/>
          <pc:sldMk cId="2772134035" sldId="277"/>
        </pc:sldMkLst>
      </pc:sldChg>
      <pc:sldChg chg="modSp mod">
        <pc:chgData name="Martin Larsson" userId="3334236b-b77c-4201-8e41-6cceff9a51cb" providerId="ADAL" clId="{AA24F0FE-EE06-4AC1-899B-DFED149FDD25}" dt="2023-05-16T06:38:06.121" v="3827" actId="20577"/>
        <pc:sldMkLst>
          <pc:docMk/>
          <pc:sldMk cId="2464564302" sldId="278"/>
        </pc:sldMkLst>
        <pc:spChg chg="mod">
          <ac:chgData name="Martin Larsson" userId="3334236b-b77c-4201-8e41-6cceff9a51cb" providerId="ADAL" clId="{AA24F0FE-EE06-4AC1-899B-DFED149FDD25}" dt="2023-05-16T06:38:06.121" v="3827" actId="20577"/>
          <ac:spMkLst>
            <pc:docMk/>
            <pc:sldMk cId="2464564302" sldId="278"/>
            <ac:spMk id="4" creationId="{8BC98BF6-E0AB-1DDF-1CA7-9885ECF04C11}"/>
          </ac:spMkLst>
        </pc:spChg>
      </pc:sldChg>
      <pc:sldChg chg="modSp mod">
        <pc:chgData name="Martin Larsson" userId="3334236b-b77c-4201-8e41-6cceff9a51cb" providerId="ADAL" clId="{AA24F0FE-EE06-4AC1-899B-DFED149FDD25}" dt="2023-05-03T11:55:42.806" v="1673" actId="20577"/>
        <pc:sldMkLst>
          <pc:docMk/>
          <pc:sldMk cId="3059716780" sldId="279"/>
        </pc:sldMkLst>
        <pc:spChg chg="mod">
          <ac:chgData name="Martin Larsson" userId="3334236b-b77c-4201-8e41-6cceff9a51cb" providerId="ADAL" clId="{AA24F0FE-EE06-4AC1-899B-DFED149FDD25}" dt="2023-05-03T11:55:42.806" v="1673" actId="20577"/>
          <ac:spMkLst>
            <pc:docMk/>
            <pc:sldMk cId="3059716780" sldId="279"/>
            <ac:spMk id="3" creationId="{7B9C64BD-AC5F-09D8-07B1-B29AA66C1B30}"/>
          </ac:spMkLst>
        </pc:spChg>
        <pc:spChg chg="mod">
          <ac:chgData name="Martin Larsson" userId="3334236b-b77c-4201-8e41-6cceff9a51cb" providerId="ADAL" clId="{AA24F0FE-EE06-4AC1-899B-DFED149FDD25}" dt="2023-05-03T11:54:30.558" v="1657" actId="20577"/>
          <ac:spMkLst>
            <pc:docMk/>
            <pc:sldMk cId="3059716780" sldId="279"/>
            <ac:spMk id="4" creationId="{E7D4E066-DECF-4C00-F9F7-2519657D787F}"/>
          </ac:spMkLst>
        </pc:spChg>
      </pc:sldChg>
      <pc:sldChg chg="modSp mod">
        <pc:chgData name="Martin Larsson" userId="3334236b-b77c-4201-8e41-6cceff9a51cb" providerId="ADAL" clId="{AA24F0FE-EE06-4AC1-899B-DFED149FDD25}" dt="2023-05-16T15:20:16.570" v="4264" actId="20577"/>
        <pc:sldMkLst>
          <pc:docMk/>
          <pc:sldMk cId="1407124803" sldId="280"/>
        </pc:sldMkLst>
        <pc:spChg chg="mod">
          <ac:chgData name="Martin Larsson" userId="3334236b-b77c-4201-8e41-6cceff9a51cb" providerId="ADAL" clId="{AA24F0FE-EE06-4AC1-899B-DFED149FDD25}" dt="2023-05-16T15:20:16.570" v="4264" actId="20577"/>
          <ac:spMkLst>
            <pc:docMk/>
            <pc:sldMk cId="1407124803" sldId="280"/>
            <ac:spMk id="4" creationId="{B828918C-4609-0AD1-6D0A-5E446A61291E}"/>
          </ac:spMkLst>
        </pc:spChg>
      </pc:sldChg>
      <pc:sldChg chg="modSp mod">
        <pc:chgData name="Martin Larsson" userId="3334236b-b77c-4201-8e41-6cceff9a51cb" providerId="ADAL" clId="{AA24F0FE-EE06-4AC1-899B-DFED149FDD25}" dt="2023-05-16T14:42:19.210" v="3969" actId="20577"/>
        <pc:sldMkLst>
          <pc:docMk/>
          <pc:sldMk cId="141215297" sldId="282"/>
        </pc:sldMkLst>
        <pc:spChg chg="mod">
          <ac:chgData name="Martin Larsson" userId="3334236b-b77c-4201-8e41-6cceff9a51cb" providerId="ADAL" clId="{AA24F0FE-EE06-4AC1-899B-DFED149FDD25}" dt="2023-05-16T14:42:19.210" v="3969" actId="20577"/>
          <ac:spMkLst>
            <pc:docMk/>
            <pc:sldMk cId="141215297" sldId="282"/>
            <ac:spMk id="4" creationId="{44E383D2-72DB-231E-AF0E-78A693310810}"/>
          </ac:spMkLst>
        </pc:spChg>
      </pc:sldChg>
      <pc:sldChg chg="addSp modSp mod modAnim">
        <pc:chgData name="Martin Larsson" userId="3334236b-b77c-4201-8e41-6cceff9a51cb" providerId="ADAL" clId="{AA24F0FE-EE06-4AC1-899B-DFED149FDD25}" dt="2023-05-03T09:04:51.746" v="1198"/>
        <pc:sldMkLst>
          <pc:docMk/>
          <pc:sldMk cId="1175805164" sldId="283"/>
        </pc:sldMkLst>
        <pc:spChg chg="mod">
          <ac:chgData name="Martin Larsson" userId="3334236b-b77c-4201-8e41-6cceff9a51cb" providerId="ADAL" clId="{AA24F0FE-EE06-4AC1-899B-DFED149FDD25}" dt="2023-05-02T09:55:12.465" v="204" actId="6549"/>
          <ac:spMkLst>
            <pc:docMk/>
            <pc:sldMk cId="1175805164" sldId="283"/>
            <ac:spMk id="2" creationId="{BB4EFD72-0920-AB5D-E3BD-2F9FA2A5C80E}"/>
          </ac:spMkLst>
        </pc:spChg>
        <pc:spChg chg="mod">
          <ac:chgData name="Martin Larsson" userId="3334236b-b77c-4201-8e41-6cceff9a51cb" providerId="ADAL" clId="{AA24F0FE-EE06-4AC1-899B-DFED149FDD25}" dt="2023-05-02T09:54:35.129" v="196" actId="6549"/>
          <ac:spMkLst>
            <pc:docMk/>
            <pc:sldMk cId="1175805164" sldId="283"/>
            <ac:spMk id="4" creationId="{E2CBBA9E-3EF4-6EB2-18E8-05A7B9D37619}"/>
          </ac:spMkLst>
        </pc:spChg>
        <pc:picChg chg="add mod">
          <ac:chgData name="Martin Larsson" userId="3334236b-b77c-4201-8e41-6cceff9a51cb" providerId="ADAL" clId="{AA24F0FE-EE06-4AC1-899B-DFED149FDD25}" dt="2023-05-02T14:51:49.188" v="1062" actId="1440"/>
          <ac:picMkLst>
            <pc:docMk/>
            <pc:sldMk cId="1175805164" sldId="283"/>
            <ac:picMk id="6" creationId="{B2E78201-E804-7B79-6475-329EDDC112CA}"/>
          </ac:picMkLst>
        </pc:picChg>
      </pc:sldChg>
      <pc:sldChg chg="modSp mod modNotesTx">
        <pc:chgData name="Martin Larsson" userId="3334236b-b77c-4201-8e41-6cceff9a51cb" providerId="ADAL" clId="{AA24F0FE-EE06-4AC1-899B-DFED149FDD25}" dt="2023-05-17T07:14:13.683" v="4334" actId="20577"/>
        <pc:sldMkLst>
          <pc:docMk/>
          <pc:sldMk cId="645400668" sldId="284"/>
        </pc:sldMkLst>
        <pc:spChg chg="mod">
          <ac:chgData name="Martin Larsson" userId="3334236b-b77c-4201-8e41-6cceff9a51cb" providerId="ADAL" clId="{AA24F0FE-EE06-4AC1-899B-DFED149FDD25}" dt="2023-05-02T10:03:50.041" v="404" actId="20577"/>
          <ac:spMkLst>
            <pc:docMk/>
            <pc:sldMk cId="645400668" sldId="284"/>
            <ac:spMk id="4" creationId="{B2DDA6DE-38E0-57E1-6AB9-E7A0AFF09CD9}"/>
          </ac:spMkLst>
        </pc:spChg>
      </pc:sldChg>
      <pc:sldChg chg="modSp mod">
        <pc:chgData name="Martin Larsson" userId="3334236b-b77c-4201-8e41-6cceff9a51cb" providerId="ADAL" clId="{AA24F0FE-EE06-4AC1-899B-DFED149FDD25}" dt="2023-04-24T10:41:45.837" v="0" actId="20577"/>
        <pc:sldMkLst>
          <pc:docMk/>
          <pc:sldMk cId="855129958" sldId="285"/>
        </pc:sldMkLst>
        <pc:spChg chg="mod">
          <ac:chgData name="Martin Larsson" userId="3334236b-b77c-4201-8e41-6cceff9a51cb" providerId="ADAL" clId="{AA24F0FE-EE06-4AC1-899B-DFED149FDD25}" dt="2023-04-24T10:41:45.837" v="0" actId="20577"/>
          <ac:spMkLst>
            <pc:docMk/>
            <pc:sldMk cId="855129958" sldId="285"/>
            <ac:spMk id="3" creationId="{ECAFA00C-9C9E-A270-0512-7A0B2ED1E35F}"/>
          </ac:spMkLst>
        </pc:spChg>
      </pc:sldChg>
      <pc:sldChg chg="modSp mod">
        <pc:chgData name="Martin Larsson" userId="3334236b-b77c-4201-8e41-6cceff9a51cb" providerId="ADAL" clId="{AA24F0FE-EE06-4AC1-899B-DFED149FDD25}" dt="2023-05-15T22:09:00.763" v="3479" actId="790"/>
        <pc:sldMkLst>
          <pc:docMk/>
          <pc:sldMk cId="302147102" sldId="286"/>
        </pc:sldMkLst>
        <pc:spChg chg="mod">
          <ac:chgData name="Martin Larsson" userId="3334236b-b77c-4201-8e41-6cceff9a51cb" providerId="ADAL" clId="{AA24F0FE-EE06-4AC1-899B-DFED149FDD25}" dt="2023-05-15T22:09:00.763" v="3479" actId="790"/>
          <ac:spMkLst>
            <pc:docMk/>
            <pc:sldMk cId="302147102" sldId="286"/>
            <ac:spMk id="4" creationId="{3EAE6D95-89BC-093D-6312-ADAD44A1900B}"/>
          </ac:spMkLst>
        </pc:spChg>
      </pc:sldChg>
      <pc:sldChg chg="modSp mod">
        <pc:chgData name="Martin Larsson" userId="3334236b-b77c-4201-8e41-6cceff9a51cb" providerId="ADAL" clId="{AA24F0FE-EE06-4AC1-899B-DFED149FDD25}" dt="2023-05-02T09:47:44.953" v="188" actId="5793"/>
        <pc:sldMkLst>
          <pc:docMk/>
          <pc:sldMk cId="2098074199" sldId="288"/>
        </pc:sldMkLst>
        <pc:spChg chg="mod">
          <ac:chgData name="Martin Larsson" userId="3334236b-b77c-4201-8e41-6cceff9a51cb" providerId="ADAL" clId="{AA24F0FE-EE06-4AC1-899B-DFED149FDD25}" dt="2023-05-02T09:47:44.953" v="188" actId="5793"/>
          <ac:spMkLst>
            <pc:docMk/>
            <pc:sldMk cId="2098074199" sldId="288"/>
            <ac:spMk id="4" creationId="{5BEA445A-88DB-9AAE-599B-5EE00DA70788}"/>
          </ac:spMkLst>
        </pc:spChg>
      </pc:sldChg>
      <pc:sldChg chg="modSp del mod ord">
        <pc:chgData name="Martin Larsson" userId="3334236b-b77c-4201-8e41-6cceff9a51cb" providerId="ADAL" clId="{AA24F0FE-EE06-4AC1-899B-DFED149FDD25}" dt="2023-05-10T09:08:42.221" v="2098" actId="47"/>
        <pc:sldMkLst>
          <pc:docMk/>
          <pc:sldMk cId="1984748520" sldId="289"/>
        </pc:sldMkLst>
        <pc:spChg chg="mod">
          <ac:chgData name="Martin Larsson" userId="3334236b-b77c-4201-8e41-6cceff9a51cb" providerId="ADAL" clId="{AA24F0FE-EE06-4AC1-899B-DFED149FDD25}" dt="2023-05-02T14:52:54.544" v="1064" actId="6549"/>
          <ac:spMkLst>
            <pc:docMk/>
            <pc:sldMk cId="1984748520" sldId="289"/>
            <ac:spMk id="3" creationId="{1D3D39C1-C580-5243-A65A-98926261BE0E}"/>
          </ac:spMkLst>
        </pc:spChg>
      </pc:sldChg>
      <pc:sldChg chg="modSp del mod">
        <pc:chgData name="Martin Larsson" userId="3334236b-b77c-4201-8e41-6cceff9a51cb" providerId="ADAL" clId="{AA24F0FE-EE06-4AC1-899B-DFED149FDD25}" dt="2023-05-10T09:01:57.006" v="2096" actId="47"/>
        <pc:sldMkLst>
          <pc:docMk/>
          <pc:sldMk cId="1497529975" sldId="290"/>
        </pc:sldMkLst>
        <pc:spChg chg="mod">
          <ac:chgData name="Martin Larsson" userId="3334236b-b77c-4201-8e41-6cceff9a51cb" providerId="ADAL" clId="{AA24F0FE-EE06-4AC1-899B-DFED149FDD25}" dt="2023-05-03T10:38:29.046" v="1444" actId="20577"/>
          <ac:spMkLst>
            <pc:docMk/>
            <pc:sldMk cId="1497529975" sldId="290"/>
            <ac:spMk id="3" creationId="{A83E058C-328B-D9F4-8406-413FD38D2DB9}"/>
          </ac:spMkLst>
        </pc:spChg>
      </pc:sldChg>
      <pc:sldChg chg="del modNotesTx">
        <pc:chgData name="Martin Larsson" userId="3334236b-b77c-4201-8e41-6cceff9a51cb" providerId="ADAL" clId="{AA24F0FE-EE06-4AC1-899B-DFED149FDD25}" dt="2023-05-16T15:40:09.307" v="4273" actId="47"/>
        <pc:sldMkLst>
          <pc:docMk/>
          <pc:sldMk cId="3241214920" sldId="292"/>
        </pc:sldMkLst>
      </pc:sldChg>
      <pc:sldChg chg="addSp delSp modSp new del mod modAnim modShow">
        <pc:chgData name="Martin Larsson" userId="3334236b-b77c-4201-8e41-6cceff9a51cb" providerId="ADAL" clId="{AA24F0FE-EE06-4AC1-899B-DFED149FDD25}" dt="2023-05-10T08:32:09.915" v="1868" actId="47"/>
        <pc:sldMkLst>
          <pc:docMk/>
          <pc:sldMk cId="3540158615" sldId="293"/>
        </pc:sldMkLst>
        <pc:spChg chg="mod">
          <ac:chgData name="Martin Larsson" userId="3334236b-b77c-4201-8e41-6cceff9a51cb" providerId="ADAL" clId="{AA24F0FE-EE06-4AC1-899B-DFED149FDD25}" dt="2023-05-02T10:04:30.306" v="425" actId="20577"/>
          <ac:spMkLst>
            <pc:docMk/>
            <pc:sldMk cId="3540158615" sldId="293"/>
            <ac:spMk id="3" creationId="{22836E0B-AC4C-912B-3217-3ED243BF9FA7}"/>
          </ac:spMkLst>
        </pc:spChg>
        <pc:spChg chg="del">
          <ac:chgData name="Martin Larsson" userId="3334236b-b77c-4201-8e41-6cceff9a51cb" providerId="ADAL" clId="{AA24F0FE-EE06-4AC1-899B-DFED149FDD25}" dt="2023-05-02T10:06:59.692" v="482" actId="478"/>
          <ac:spMkLst>
            <pc:docMk/>
            <pc:sldMk cId="3540158615" sldId="293"/>
            <ac:spMk id="4" creationId="{B6EB2724-BA56-3435-A8C3-BD20D7EBBCA6}"/>
          </ac:spMkLst>
        </pc:spChg>
        <pc:graphicFrameChg chg="add mod modGraphic">
          <ac:chgData name="Martin Larsson" userId="3334236b-b77c-4201-8e41-6cceff9a51cb" providerId="ADAL" clId="{AA24F0FE-EE06-4AC1-899B-DFED149FDD25}" dt="2023-05-02T11:32:05.624" v="883" actId="14100"/>
          <ac:graphicFrameMkLst>
            <pc:docMk/>
            <pc:sldMk cId="3540158615" sldId="293"/>
            <ac:graphicFrameMk id="5" creationId="{58B554B3-CE95-E22D-7AF1-534EE3C35ECA}"/>
          </ac:graphicFrameMkLst>
        </pc:graphicFrameChg>
      </pc:sldChg>
      <pc:sldChg chg="modSp new mod">
        <pc:chgData name="Martin Larsson" userId="3334236b-b77c-4201-8e41-6cceff9a51cb" providerId="ADAL" clId="{AA24F0FE-EE06-4AC1-899B-DFED149FDD25}" dt="2023-05-02T10:13:05.714" v="503" actId="20577"/>
        <pc:sldMkLst>
          <pc:docMk/>
          <pc:sldMk cId="3231162662" sldId="294"/>
        </pc:sldMkLst>
        <pc:spChg chg="mod">
          <ac:chgData name="Martin Larsson" userId="3334236b-b77c-4201-8e41-6cceff9a51cb" providerId="ADAL" clId="{AA24F0FE-EE06-4AC1-899B-DFED149FDD25}" dt="2023-05-02T10:13:05.714" v="503" actId="20577"/>
          <ac:spMkLst>
            <pc:docMk/>
            <pc:sldMk cId="3231162662" sldId="294"/>
            <ac:spMk id="3" creationId="{87BF23CC-4ABA-1B75-ED28-0AB4BFBDA37E}"/>
          </ac:spMkLst>
        </pc:spChg>
      </pc:sldChg>
      <pc:sldChg chg="modSp new mod modShow">
        <pc:chgData name="Martin Larsson" userId="3334236b-b77c-4201-8e41-6cceff9a51cb" providerId="ADAL" clId="{AA24F0FE-EE06-4AC1-899B-DFED149FDD25}" dt="2023-05-12T14:06:20.419" v="3037" actId="20577"/>
        <pc:sldMkLst>
          <pc:docMk/>
          <pc:sldMk cId="2387634404" sldId="295"/>
        </pc:sldMkLst>
        <pc:spChg chg="mod">
          <ac:chgData name="Martin Larsson" userId="3334236b-b77c-4201-8e41-6cceff9a51cb" providerId="ADAL" clId="{AA24F0FE-EE06-4AC1-899B-DFED149FDD25}" dt="2023-05-02T10:27:02.378" v="507" actId="20577"/>
          <ac:spMkLst>
            <pc:docMk/>
            <pc:sldMk cId="2387634404" sldId="295"/>
            <ac:spMk id="3" creationId="{033F70D6-A622-4D6F-AB43-D0B457DE2872}"/>
          </ac:spMkLst>
        </pc:spChg>
        <pc:spChg chg="mod">
          <ac:chgData name="Martin Larsson" userId="3334236b-b77c-4201-8e41-6cceff9a51cb" providerId="ADAL" clId="{AA24F0FE-EE06-4AC1-899B-DFED149FDD25}" dt="2023-05-12T14:06:20.419" v="3037" actId="20577"/>
          <ac:spMkLst>
            <pc:docMk/>
            <pc:sldMk cId="2387634404" sldId="295"/>
            <ac:spMk id="4" creationId="{2CEB8540-3DE5-8C77-2641-29B1578947FC}"/>
          </ac:spMkLst>
        </pc:spChg>
      </pc:sldChg>
      <pc:sldChg chg="addSp delSp modSp new mod">
        <pc:chgData name="Martin Larsson" userId="3334236b-b77c-4201-8e41-6cceff9a51cb" providerId="ADAL" clId="{AA24F0FE-EE06-4AC1-899B-DFED149FDD25}" dt="2023-05-15T21:51:29.510" v="3313" actId="790"/>
        <pc:sldMkLst>
          <pc:docMk/>
          <pc:sldMk cId="803625718" sldId="296"/>
        </pc:sldMkLst>
        <pc:spChg chg="mod">
          <ac:chgData name="Martin Larsson" userId="3334236b-b77c-4201-8e41-6cceff9a51cb" providerId="ADAL" clId="{AA24F0FE-EE06-4AC1-899B-DFED149FDD25}" dt="2023-05-02T11:44:49.081" v="1054" actId="14100"/>
          <ac:spMkLst>
            <pc:docMk/>
            <pc:sldMk cId="803625718" sldId="296"/>
            <ac:spMk id="3" creationId="{CCCD3A11-4F83-3EC8-1837-B2D25F51090F}"/>
          </ac:spMkLst>
        </pc:spChg>
        <pc:spChg chg="mod">
          <ac:chgData name="Martin Larsson" userId="3334236b-b77c-4201-8e41-6cceff9a51cb" providerId="ADAL" clId="{AA24F0FE-EE06-4AC1-899B-DFED149FDD25}" dt="2023-05-15T21:51:29.510" v="3313" actId="790"/>
          <ac:spMkLst>
            <pc:docMk/>
            <pc:sldMk cId="803625718" sldId="296"/>
            <ac:spMk id="4" creationId="{5E0C5B5F-AF0D-CC6A-95EB-43B879FF18DF}"/>
          </ac:spMkLst>
        </pc:spChg>
        <pc:spChg chg="add mod">
          <ac:chgData name="Martin Larsson" userId="3334236b-b77c-4201-8e41-6cceff9a51cb" providerId="ADAL" clId="{AA24F0FE-EE06-4AC1-899B-DFED149FDD25}" dt="2023-05-02T11:37:47.890" v="994" actId="20577"/>
          <ac:spMkLst>
            <pc:docMk/>
            <pc:sldMk cId="803625718" sldId="296"/>
            <ac:spMk id="5" creationId="{7ED4EAF5-A031-864F-FDC9-D136ECFD9D6E}"/>
          </ac:spMkLst>
        </pc:spChg>
        <pc:spChg chg="add mod">
          <ac:chgData name="Martin Larsson" userId="3334236b-b77c-4201-8e41-6cceff9a51cb" providerId="ADAL" clId="{AA24F0FE-EE06-4AC1-899B-DFED149FDD25}" dt="2023-05-02T11:40:08.633" v="1044" actId="20577"/>
          <ac:spMkLst>
            <pc:docMk/>
            <pc:sldMk cId="803625718" sldId="296"/>
            <ac:spMk id="7" creationId="{C97FCA82-17A9-DA2F-8919-81FA55E8D615}"/>
          </ac:spMkLst>
        </pc:spChg>
        <pc:spChg chg="add del mod">
          <ac:chgData name="Martin Larsson" userId="3334236b-b77c-4201-8e41-6cceff9a51cb" providerId="ADAL" clId="{AA24F0FE-EE06-4AC1-899B-DFED149FDD25}" dt="2023-05-02T15:23:52.953" v="1196" actId="478"/>
          <ac:spMkLst>
            <pc:docMk/>
            <pc:sldMk cId="803625718" sldId="296"/>
            <ac:spMk id="9" creationId="{FAA64143-BCA6-7EAE-FEFF-D484036BFBDC}"/>
          </ac:spMkLst>
        </pc:spChg>
        <pc:picChg chg="add del mod">
          <ac:chgData name="Martin Larsson" userId="3334236b-b77c-4201-8e41-6cceff9a51cb" providerId="ADAL" clId="{AA24F0FE-EE06-4AC1-899B-DFED149FDD25}" dt="2023-05-02T11:37:16.387" v="974" actId="478"/>
          <ac:picMkLst>
            <pc:docMk/>
            <pc:sldMk cId="803625718" sldId="296"/>
            <ac:picMk id="6" creationId="{375D68BB-F973-810D-B315-3FD772C84D86}"/>
          </ac:picMkLst>
        </pc:picChg>
        <pc:picChg chg="add del mod">
          <ac:chgData name="Martin Larsson" userId="3334236b-b77c-4201-8e41-6cceff9a51cb" providerId="ADAL" clId="{AA24F0FE-EE06-4AC1-899B-DFED149FDD25}" dt="2023-05-02T11:39:34.273" v="1008" actId="478"/>
          <ac:picMkLst>
            <pc:docMk/>
            <pc:sldMk cId="803625718" sldId="296"/>
            <ac:picMk id="8" creationId="{9887D696-5442-284D-8018-2CC0E1EA8645}"/>
          </ac:picMkLst>
        </pc:picChg>
        <pc:picChg chg="add mod">
          <ac:chgData name="Martin Larsson" userId="3334236b-b77c-4201-8e41-6cceff9a51cb" providerId="ADAL" clId="{AA24F0FE-EE06-4AC1-899B-DFED149FDD25}" dt="2023-05-02T11:35:41.550" v="931" actId="14100"/>
          <ac:picMkLst>
            <pc:docMk/>
            <pc:sldMk cId="803625718" sldId="296"/>
            <ac:picMk id="1026" creationId="{3C79EDBD-4C4F-444F-2E76-4EF411FEE0FD}"/>
          </ac:picMkLst>
        </pc:picChg>
        <pc:picChg chg="add mod">
          <ac:chgData name="Martin Larsson" userId="3334236b-b77c-4201-8e41-6cceff9a51cb" providerId="ADAL" clId="{AA24F0FE-EE06-4AC1-899B-DFED149FDD25}" dt="2023-05-02T11:37:42.242" v="981" actId="14100"/>
          <ac:picMkLst>
            <pc:docMk/>
            <pc:sldMk cId="803625718" sldId="296"/>
            <ac:picMk id="1028" creationId="{A6A50303-0F65-3992-3F91-E74AC0F0C593}"/>
          </ac:picMkLst>
        </pc:picChg>
        <pc:picChg chg="add mod">
          <ac:chgData name="Martin Larsson" userId="3334236b-b77c-4201-8e41-6cceff9a51cb" providerId="ADAL" clId="{AA24F0FE-EE06-4AC1-899B-DFED149FDD25}" dt="2023-05-02T11:39:44.409" v="1021" actId="1038"/>
          <ac:picMkLst>
            <pc:docMk/>
            <pc:sldMk cId="803625718" sldId="296"/>
            <ac:picMk id="1030" creationId="{EDB20330-4095-C0AD-F4B7-F484250A2794}"/>
          </ac:picMkLst>
        </pc:picChg>
      </pc:sldChg>
      <pc:sldChg chg="modSp new mod ord modNotesTx">
        <pc:chgData name="Martin Larsson" userId="3334236b-b77c-4201-8e41-6cceff9a51cb" providerId="ADAL" clId="{AA24F0FE-EE06-4AC1-899B-DFED149FDD25}" dt="2023-05-16T08:23:58.013" v="3879" actId="20577"/>
        <pc:sldMkLst>
          <pc:docMk/>
          <pc:sldMk cId="3251403464" sldId="297"/>
        </pc:sldMkLst>
        <pc:spChg chg="mod">
          <ac:chgData name="Martin Larsson" userId="3334236b-b77c-4201-8e41-6cceff9a51cb" providerId="ADAL" clId="{AA24F0FE-EE06-4AC1-899B-DFED149FDD25}" dt="2023-05-03T09:26:14.581" v="1286" actId="21"/>
          <ac:spMkLst>
            <pc:docMk/>
            <pc:sldMk cId="3251403464" sldId="297"/>
            <ac:spMk id="2" creationId="{F9E07DAA-9DE7-DEA4-881F-FA05F5BF5145}"/>
          </ac:spMkLst>
        </pc:spChg>
        <pc:spChg chg="mod">
          <ac:chgData name="Martin Larsson" userId="3334236b-b77c-4201-8e41-6cceff9a51cb" providerId="ADAL" clId="{AA24F0FE-EE06-4AC1-899B-DFED149FDD25}" dt="2023-05-02T15:06:25.261" v="1179" actId="20577"/>
          <ac:spMkLst>
            <pc:docMk/>
            <pc:sldMk cId="3251403464" sldId="297"/>
            <ac:spMk id="3" creationId="{ABA547B6-E1ED-A369-1DA4-EC6CCAC0C1B2}"/>
          </ac:spMkLst>
        </pc:spChg>
        <pc:spChg chg="mod">
          <ac:chgData name="Martin Larsson" userId="3334236b-b77c-4201-8e41-6cceff9a51cb" providerId="ADAL" clId="{AA24F0FE-EE06-4AC1-899B-DFED149FDD25}" dt="2023-05-03T09:26:26.928" v="1294" actId="121"/>
          <ac:spMkLst>
            <pc:docMk/>
            <pc:sldMk cId="3251403464" sldId="297"/>
            <ac:spMk id="4" creationId="{501D35FD-BD3C-B1AE-9A44-7E70251F8D6D}"/>
          </ac:spMkLst>
        </pc:spChg>
      </pc:sldChg>
      <pc:sldChg chg="modSp new mod modAnim modNotesTx">
        <pc:chgData name="Martin Larsson" userId="3334236b-b77c-4201-8e41-6cceff9a51cb" providerId="ADAL" clId="{AA24F0FE-EE06-4AC1-899B-DFED149FDD25}" dt="2023-05-17T10:20:08.194" v="4359"/>
        <pc:sldMkLst>
          <pc:docMk/>
          <pc:sldMk cId="1100015189" sldId="298"/>
        </pc:sldMkLst>
        <pc:spChg chg="mod">
          <ac:chgData name="Martin Larsson" userId="3334236b-b77c-4201-8e41-6cceff9a51cb" providerId="ADAL" clId="{AA24F0FE-EE06-4AC1-899B-DFED149FDD25}" dt="2023-05-03T10:36:48.790" v="1440" actId="20577"/>
          <ac:spMkLst>
            <pc:docMk/>
            <pc:sldMk cId="1100015189" sldId="298"/>
            <ac:spMk id="3" creationId="{2BC72610-F789-F93C-9A83-2C019186FBB0}"/>
          </ac:spMkLst>
        </pc:spChg>
        <pc:spChg chg="mod">
          <ac:chgData name="Martin Larsson" userId="3334236b-b77c-4201-8e41-6cceff9a51cb" providerId="ADAL" clId="{AA24F0FE-EE06-4AC1-899B-DFED149FDD25}" dt="2023-05-16T14:02:46.103" v="3954" actId="20577"/>
          <ac:spMkLst>
            <pc:docMk/>
            <pc:sldMk cId="1100015189" sldId="298"/>
            <ac:spMk id="4" creationId="{180B13C8-2941-F891-0740-2C48A3A6941A}"/>
          </ac:spMkLst>
        </pc:spChg>
      </pc:sldChg>
      <pc:sldChg chg="modSp mod">
        <pc:chgData name="Martin Larsson" userId="3334236b-b77c-4201-8e41-6cceff9a51cb" providerId="ADAL" clId="{AA24F0FE-EE06-4AC1-899B-DFED149FDD25}" dt="2023-05-16T14:49:26.512" v="3970" actId="790"/>
        <pc:sldMkLst>
          <pc:docMk/>
          <pc:sldMk cId="2622770375" sldId="301"/>
        </pc:sldMkLst>
        <pc:spChg chg="mod">
          <ac:chgData name="Martin Larsson" userId="3334236b-b77c-4201-8e41-6cceff9a51cb" providerId="ADAL" clId="{AA24F0FE-EE06-4AC1-899B-DFED149FDD25}" dt="2023-05-16T14:49:26.512" v="3970" actId="790"/>
          <ac:spMkLst>
            <pc:docMk/>
            <pc:sldMk cId="2622770375" sldId="301"/>
            <ac:spMk id="3" creationId="{1D3D39C1-C580-5243-A65A-98926261BE0E}"/>
          </ac:spMkLst>
        </pc:spChg>
      </pc:sldChg>
      <pc:sldChg chg="del">
        <pc:chgData name="Martin Larsson" userId="3334236b-b77c-4201-8e41-6cceff9a51cb" providerId="ADAL" clId="{AA24F0FE-EE06-4AC1-899B-DFED149FDD25}" dt="2023-05-10T09:08:42.221" v="2098" actId="47"/>
        <pc:sldMkLst>
          <pc:docMk/>
          <pc:sldMk cId="2742826556" sldId="302"/>
        </pc:sldMkLst>
      </pc:sldChg>
      <pc:sldChg chg="del">
        <pc:chgData name="Martin Larsson" userId="3334236b-b77c-4201-8e41-6cceff9a51cb" providerId="ADAL" clId="{AA24F0FE-EE06-4AC1-899B-DFED149FDD25}" dt="2023-05-10T09:02:38.160" v="2097" actId="47"/>
        <pc:sldMkLst>
          <pc:docMk/>
          <pc:sldMk cId="4222767694" sldId="308"/>
        </pc:sldMkLst>
      </pc:sldChg>
      <pc:sldChg chg="modSp mod">
        <pc:chgData name="Martin Larsson" userId="3334236b-b77c-4201-8e41-6cceff9a51cb" providerId="ADAL" clId="{AA24F0FE-EE06-4AC1-899B-DFED149FDD25}" dt="2023-05-15T22:08:26.516" v="3477" actId="790"/>
        <pc:sldMkLst>
          <pc:docMk/>
          <pc:sldMk cId="2730161409" sldId="316"/>
        </pc:sldMkLst>
        <pc:spChg chg="mod">
          <ac:chgData name="Martin Larsson" userId="3334236b-b77c-4201-8e41-6cceff9a51cb" providerId="ADAL" clId="{AA24F0FE-EE06-4AC1-899B-DFED149FDD25}" dt="2023-05-15T22:08:19.613" v="3476" actId="790"/>
          <ac:spMkLst>
            <pc:docMk/>
            <pc:sldMk cId="2730161409" sldId="316"/>
            <ac:spMk id="5" creationId="{795E7148-EA82-0509-1A30-603BB81F4389}"/>
          </ac:spMkLst>
        </pc:spChg>
        <pc:spChg chg="mod">
          <ac:chgData name="Martin Larsson" userId="3334236b-b77c-4201-8e41-6cceff9a51cb" providerId="ADAL" clId="{AA24F0FE-EE06-4AC1-899B-DFED149FDD25}" dt="2023-05-15T22:08:26.516" v="3477" actId="790"/>
          <ac:spMkLst>
            <pc:docMk/>
            <pc:sldMk cId="2730161409" sldId="316"/>
            <ac:spMk id="6" creationId="{BB3A1E50-52F2-E9A5-8A75-4C5751BC1E49}"/>
          </ac:spMkLst>
        </pc:spChg>
      </pc:sldChg>
      <pc:sldChg chg="addSp delSp modSp mod ord modClrScheme modShow chgLayout">
        <pc:chgData name="Martin Larsson" userId="3334236b-b77c-4201-8e41-6cceff9a51cb" providerId="ADAL" clId="{AA24F0FE-EE06-4AC1-899B-DFED149FDD25}" dt="2023-05-16T15:44:32.226" v="4300"/>
        <pc:sldMkLst>
          <pc:docMk/>
          <pc:sldMk cId="2565751460" sldId="317"/>
        </pc:sldMkLst>
        <pc:spChg chg="add del">
          <ac:chgData name="Martin Larsson" userId="3334236b-b77c-4201-8e41-6cceff9a51cb" providerId="ADAL" clId="{AA24F0FE-EE06-4AC1-899B-DFED149FDD25}" dt="2023-05-16T15:44:25.552" v="4297" actId="700"/>
          <ac:spMkLst>
            <pc:docMk/>
            <pc:sldMk cId="2565751460" sldId="317"/>
            <ac:spMk id="2" creationId="{3759F6BC-082E-5156-FB4C-8CD7055A48BE}"/>
          </ac:spMkLst>
        </pc:spChg>
        <pc:spChg chg="mod ord">
          <ac:chgData name="Martin Larsson" userId="3334236b-b77c-4201-8e41-6cceff9a51cb" providerId="ADAL" clId="{AA24F0FE-EE06-4AC1-899B-DFED149FDD25}" dt="2023-05-16T15:44:25.552" v="4297" actId="700"/>
          <ac:spMkLst>
            <pc:docMk/>
            <pc:sldMk cId="2565751460" sldId="317"/>
            <ac:spMk id="3" creationId="{B0684934-A7B6-3238-9B14-1CE9437B158D}"/>
          </ac:spMkLst>
        </pc:spChg>
        <pc:spChg chg="mod ord">
          <ac:chgData name="Martin Larsson" userId="3334236b-b77c-4201-8e41-6cceff9a51cb" providerId="ADAL" clId="{AA24F0FE-EE06-4AC1-899B-DFED149FDD25}" dt="2023-05-16T15:44:25.552" v="4297" actId="700"/>
          <ac:spMkLst>
            <pc:docMk/>
            <pc:sldMk cId="2565751460" sldId="317"/>
            <ac:spMk id="4" creationId="{3EAE6D95-89BC-093D-6312-ADAD44A1900B}"/>
          </ac:spMkLst>
        </pc:spChg>
        <pc:spChg chg="add del mod ord">
          <ac:chgData name="Martin Larsson" userId="3334236b-b77c-4201-8e41-6cceff9a51cb" providerId="ADAL" clId="{AA24F0FE-EE06-4AC1-899B-DFED149FDD25}" dt="2023-05-16T15:44:25.552" v="4297" actId="700"/>
          <ac:spMkLst>
            <pc:docMk/>
            <pc:sldMk cId="2565751460" sldId="317"/>
            <ac:spMk id="5" creationId="{FE1AC4AF-8EE3-6376-23E6-A175DB98F52D}"/>
          </ac:spMkLst>
        </pc:spChg>
      </pc:sldChg>
      <pc:sldChg chg="modSp mod">
        <pc:chgData name="Martin Larsson" userId="3334236b-b77c-4201-8e41-6cceff9a51cb" providerId="ADAL" clId="{AA24F0FE-EE06-4AC1-899B-DFED149FDD25}" dt="2023-05-15T21:57:16.156" v="3325" actId="790"/>
        <pc:sldMkLst>
          <pc:docMk/>
          <pc:sldMk cId="2434935403" sldId="319"/>
        </pc:sldMkLst>
        <pc:spChg chg="mod">
          <ac:chgData name="Martin Larsson" userId="3334236b-b77c-4201-8e41-6cceff9a51cb" providerId="ADAL" clId="{AA24F0FE-EE06-4AC1-899B-DFED149FDD25}" dt="2023-05-15T21:57:16.156" v="3325" actId="790"/>
          <ac:spMkLst>
            <pc:docMk/>
            <pc:sldMk cId="2434935403" sldId="319"/>
            <ac:spMk id="4" creationId="{229D282E-5EA2-025F-E6DD-13001A4D47EA}"/>
          </ac:spMkLst>
        </pc:spChg>
      </pc:sldChg>
      <pc:sldChg chg="modSp mod">
        <pc:chgData name="Martin Larsson" userId="3334236b-b77c-4201-8e41-6cceff9a51cb" providerId="ADAL" clId="{AA24F0FE-EE06-4AC1-899B-DFED149FDD25}" dt="2023-05-15T21:58:21.218" v="3331" actId="790"/>
        <pc:sldMkLst>
          <pc:docMk/>
          <pc:sldMk cId="445431970" sldId="321"/>
        </pc:sldMkLst>
        <pc:spChg chg="mod">
          <ac:chgData name="Martin Larsson" userId="3334236b-b77c-4201-8e41-6cceff9a51cb" providerId="ADAL" clId="{AA24F0FE-EE06-4AC1-899B-DFED149FDD25}" dt="2023-05-12T13:55:37.672" v="2926" actId="790"/>
          <ac:spMkLst>
            <pc:docMk/>
            <pc:sldMk cId="445431970" sldId="321"/>
            <ac:spMk id="3" creationId="{C6840A6A-3C69-2E09-1014-BE798CF0F806}"/>
          </ac:spMkLst>
        </pc:spChg>
        <pc:spChg chg="mod">
          <ac:chgData name="Martin Larsson" userId="3334236b-b77c-4201-8e41-6cceff9a51cb" providerId="ADAL" clId="{AA24F0FE-EE06-4AC1-899B-DFED149FDD25}" dt="2023-05-15T21:58:21.218" v="3331" actId="790"/>
          <ac:spMkLst>
            <pc:docMk/>
            <pc:sldMk cId="445431970" sldId="321"/>
            <ac:spMk id="4" creationId="{E2D75677-0123-054E-E3C1-A58F69CAC797}"/>
          </ac:spMkLst>
        </pc:spChg>
      </pc:sldChg>
      <pc:sldChg chg="modSp mod">
        <pc:chgData name="Martin Larsson" userId="3334236b-b77c-4201-8e41-6cceff9a51cb" providerId="ADAL" clId="{AA24F0FE-EE06-4AC1-899B-DFED149FDD25}" dt="2023-05-16T06:49:18.491" v="3864" actId="403"/>
        <pc:sldMkLst>
          <pc:docMk/>
          <pc:sldMk cId="1753485956" sldId="328"/>
        </pc:sldMkLst>
        <pc:spChg chg="mod">
          <ac:chgData name="Martin Larsson" userId="3334236b-b77c-4201-8e41-6cceff9a51cb" providerId="ADAL" clId="{AA24F0FE-EE06-4AC1-899B-DFED149FDD25}" dt="2023-05-16T06:48:54.508" v="3857" actId="20577"/>
          <ac:spMkLst>
            <pc:docMk/>
            <pc:sldMk cId="1753485956" sldId="328"/>
            <ac:spMk id="3" creationId="{ECAFA00C-9C9E-A270-0512-7A0B2ED1E35F}"/>
          </ac:spMkLst>
        </pc:spChg>
        <pc:spChg chg="mod">
          <ac:chgData name="Martin Larsson" userId="3334236b-b77c-4201-8e41-6cceff9a51cb" providerId="ADAL" clId="{AA24F0FE-EE06-4AC1-899B-DFED149FDD25}" dt="2023-05-16T06:49:18.491" v="3864" actId="403"/>
          <ac:spMkLst>
            <pc:docMk/>
            <pc:sldMk cId="1753485956" sldId="328"/>
            <ac:spMk id="4" creationId="{77E8C2EC-DD59-7BF5-63A1-C2AB6339D972}"/>
          </ac:spMkLst>
        </pc:spChg>
      </pc:sldChg>
      <pc:sldChg chg="modSp new mod modNotesTx">
        <pc:chgData name="Martin Larsson" userId="3334236b-b77c-4201-8e41-6cceff9a51cb" providerId="ADAL" clId="{AA24F0FE-EE06-4AC1-899B-DFED149FDD25}" dt="2023-05-16T15:16:28.003" v="4212" actId="20577"/>
        <pc:sldMkLst>
          <pc:docMk/>
          <pc:sldMk cId="1176145863" sldId="329"/>
        </pc:sldMkLst>
        <pc:spChg chg="mod">
          <ac:chgData name="Martin Larsson" userId="3334236b-b77c-4201-8e41-6cceff9a51cb" providerId="ADAL" clId="{AA24F0FE-EE06-4AC1-899B-DFED149FDD25}" dt="2023-05-10T07:47:14.107" v="1773" actId="20577"/>
          <ac:spMkLst>
            <pc:docMk/>
            <pc:sldMk cId="1176145863" sldId="329"/>
            <ac:spMk id="3" creationId="{E22FB0DE-EB31-23C5-978E-A65457D57C9A}"/>
          </ac:spMkLst>
        </pc:spChg>
        <pc:spChg chg="mod">
          <ac:chgData name="Martin Larsson" userId="3334236b-b77c-4201-8e41-6cceff9a51cb" providerId="ADAL" clId="{AA24F0FE-EE06-4AC1-899B-DFED149FDD25}" dt="2023-05-16T15:09:30.211" v="4206" actId="20577"/>
          <ac:spMkLst>
            <pc:docMk/>
            <pc:sldMk cId="1176145863" sldId="329"/>
            <ac:spMk id="4" creationId="{256DF2FF-C492-2FA2-D909-B4A29DE5CD68}"/>
          </ac:spMkLst>
        </pc:spChg>
      </pc:sldChg>
      <pc:sldChg chg="addSp delSp modSp new mod modClrScheme chgLayout modNotesTx">
        <pc:chgData name="Martin Larsson" userId="3334236b-b77c-4201-8e41-6cceff9a51cb" providerId="ADAL" clId="{AA24F0FE-EE06-4AC1-899B-DFED149FDD25}" dt="2023-05-16T15:42:00.948" v="4295" actId="20577"/>
        <pc:sldMkLst>
          <pc:docMk/>
          <pc:sldMk cId="221371904" sldId="330"/>
        </pc:sldMkLst>
        <pc:spChg chg="del">
          <ac:chgData name="Martin Larsson" userId="3334236b-b77c-4201-8e41-6cceff9a51cb" providerId="ADAL" clId="{AA24F0FE-EE06-4AC1-899B-DFED149FDD25}" dt="2023-05-10T08:35:13.836" v="1870" actId="700"/>
          <ac:spMkLst>
            <pc:docMk/>
            <pc:sldMk cId="221371904" sldId="330"/>
            <ac:spMk id="2" creationId="{5FDCB3EB-B8A4-BF88-3850-14AF51F9A6A6}"/>
          </ac:spMkLst>
        </pc:spChg>
        <pc:spChg chg="add mod ord">
          <ac:chgData name="Martin Larsson" userId="3334236b-b77c-4201-8e41-6cceff9a51cb" providerId="ADAL" clId="{AA24F0FE-EE06-4AC1-899B-DFED149FDD25}" dt="2023-05-12T13:33:05.846" v="2756" actId="700"/>
          <ac:spMkLst>
            <pc:docMk/>
            <pc:sldMk cId="221371904" sldId="330"/>
            <ac:spMk id="3" creationId="{BCED8B64-7A80-9149-C317-8A0E3B4025F3}"/>
          </ac:spMkLst>
        </pc:spChg>
        <pc:spChg chg="add mod ord">
          <ac:chgData name="Martin Larsson" userId="3334236b-b77c-4201-8e41-6cceff9a51cb" providerId="ADAL" clId="{AA24F0FE-EE06-4AC1-899B-DFED149FDD25}" dt="2023-05-16T15:42:00.948" v="4295" actId="20577"/>
          <ac:spMkLst>
            <pc:docMk/>
            <pc:sldMk cId="221371904" sldId="330"/>
            <ac:spMk id="4" creationId="{1679D6F6-56EE-4328-CBCC-D15D0790A822}"/>
          </ac:spMkLst>
        </pc:spChg>
        <pc:spChg chg="add mod ord">
          <ac:chgData name="Martin Larsson" userId="3334236b-b77c-4201-8e41-6cceff9a51cb" providerId="ADAL" clId="{AA24F0FE-EE06-4AC1-899B-DFED149FDD25}" dt="2023-05-12T14:23:52.246" v="3040" actId="20577"/>
          <ac:spMkLst>
            <pc:docMk/>
            <pc:sldMk cId="221371904" sldId="330"/>
            <ac:spMk id="5" creationId="{12F8CA85-2164-9C92-13EA-48C323588E65}"/>
          </ac:spMkLst>
        </pc:spChg>
      </pc:sldChg>
      <pc:sldChg chg="addSp delSp modSp new mod modClrScheme chgLayout">
        <pc:chgData name="Martin Larsson" userId="3334236b-b77c-4201-8e41-6cceff9a51cb" providerId="ADAL" clId="{AA24F0FE-EE06-4AC1-899B-DFED149FDD25}" dt="2023-05-16T15:40:29.900" v="4283" actId="20577"/>
        <pc:sldMkLst>
          <pc:docMk/>
          <pc:sldMk cId="3070669664" sldId="331"/>
        </pc:sldMkLst>
        <pc:spChg chg="del mod ord">
          <ac:chgData name="Martin Larsson" userId="3334236b-b77c-4201-8e41-6cceff9a51cb" providerId="ADAL" clId="{AA24F0FE-EE06-4AC1-899B-DFED149FDD25}" dt="2023-05-10T13:09:12.614" v="2101" actId="700"/>
          <ac:spMkLst>
            <pc:docMk/>
            <pc:sldMk cId="3070669664" sldId="331"/>
            <ac:spMk id="2" creationId="{E7953850-5FA0-069D-72D9-BB70925DA934}"/>
          </ac:spMkLst>
        </pc:spChg>
        <pc:spChg chg="del mod ord">
          <ac:chgData name="Martin Larsson" userId="3334236b-b77c-4201-8e41-6cceff9a51cb" providerId="ADAL" clId="{AA24F0FE-EE06-4AC1-899B-DFED149FDD25}" dt="2023-05-10T13:09:12.614" v="2101" actId="700"/>
          <ac:spMkLst>
            <pc:docMk/>
            <pc:sldMk cId="3070669664" sldId="331"/>
            <ac:spMk id="3" creationId="{497A9416-72AD-99AF-85DC-6F75CA7EBDF7}"/>
          </ac:spMkLst>
        </pc:spChg>
        <pc:spChg chg="mod ord">
          <ac:chgData name="Martin Larsson" userId="3334236b-b77c-4201-8e41-6cceff9a51cb" providerId="ADAL" clId="{AA24F0FE-EE06-4AC1-899B-DFED149FDD25}" dt="2023-05-10T13:09:12.614" v="2101" actId="700"/>
          <ac:spMkLst>
            <pc:docMk/>
            <pc:sldMk cId="3070669664" sldId="331"/>
            <ac:spMk id="4" creationId="{DEDAB593-CA90-9E08-9FB8-0C47956BB2CF}"/>
          </ac:spMkLst>
        </pc:spChg>
        <pc:spChg chg="add mod ord">
          <ac:chgData name="Martin Larsson" userId="3334236b-b77c-4201-8e41-6cceff9a51cb" providerId="ADAL" clId="{AA24F0FE-EE06-4AC1-899B-DFED149FDD25}" dt="2023-05-16T15:40:29.900" v="4283" actId="20577"/>
          <ac:spMkLst>
            <pc:docMk/>
            <pc:sldMk cId="3070669664" sldId="331"/>
            <ac:spMk id="5" creationId="{5534C028-B4E8-0651-DE47-464CC476F2DB}"/>
          </ac:spMkLst>
        </pc:spChg>
        <pc:spChg chg="add mod ord">
          <ac:chgData name="Martin Larsson" userId="3334236b-b77c-4201-8e41-6cceff9a51cb" providerId="ADAL" clId="{AA24F0FE-EE06-4AC1-899B-DFED149FDD25}" dt="2023-05-10T13:14:32.098" v="2655" actId="20577"/>
          <ac:spMkLst>
            <pc:docMk/>
            <pc:sldMk cId="3070669664" sldId="331"/>
            <ac:spMk id="6" creationId="{398BB051-461D-9911-FD01-104DD6A77E6E}"/>
          </ac:spMkLst>
        </pc:spChg>
      </pc:sldChg>
      <pc:sldChg chg="addSp delSp modSp new mod modClrScheme chgLayout modNotesTx">
        <pc:chgData name="Martin Larsson" userId="3334236b-b77c-4201-8e41-6cceff9a51cb" providerId="ADAL" clId="{AA24F0FE-EE06-4AC1-899B-DFED149FDD25}" dt="2023-05-16T15:59:26.249" v="4330"/>
        <pc:sldMkLst>
          <pc:docMk/>
          <pc:sldMk cId="1361619900" sldId="332"/>
        </pc:sldMkLst>
        <pc:spChg chg="del">
          <ac:chgData name="Martin Larsson" userId="3334236b-b77c-4201-8e41-6cceff9a51cb" providerId="ADAL" clId="{AA24F0FE-EE06-4AC1-899B-DFED149FDD25}" dt="2023-05-10T13:12:04.299" v="2416" actId="700"/>
          <ac:spMkLst>
            <pc:docMk/>
            <pc:sldMk cId="1361619900" sldId="332"/>
            <ac:spMk id="2" creationId="{98C4283C-9482-0785-8C4C-AD45885C3E1D}"/>
          </ac:spMkLst>
        </pc:spChg>
        <pc:spChg chg="del">
          <ac:chgData name="Martin Larsson" userId="3334236b-b77c-4201-8e41-6cceff9a51cb" providerId="ADAL" clId="{AA24F0FE-EE06-4AC1-899B-DFED149FDD25}" dt="2023-05-10T13:12:04.299" v="2416" actId="700"/>
          <ac:spMkLst>
            <pc:docMk/>
            <pc:sldMk cId="1361619900" sldId="332"/>
            <ac:spMk id="3" creationId="{B0B08049-F4DA-C786-246D-ED241909D511}"/>
          </ac:spMkLst>
        </pc:spChg>
        <pc:spChg chg="del">
          <ac:chgData name="Martin Larsson" userId="3334236b-b77c-4201-8e41-6cceff9a51cb" providerId="ADAL" clId="{AA24F0FE-EE06-4AC1-899B-DFED149FDD25}" dt="2023-05-10T13:12:04.299" v="2416" actId="700"/>
          <ac:spMkLst>
            <pc:docMk/>
            <pc:sldMk cId="1361619900" sldId="332"/>
            <ac:spMk id="4" creationId="{61B2803D-12E2-9781-AF8D-49700DDECDC7}"/>
          </ac:spMkLst>
        </pc:spChg>
        <pc:spChg chg="add del mod">
          <ac:chgData name="Martin Larsson" userId="3334236b-b77c-4201-8e41-6cceff9a51cb" providerId="ADAL" clId="{AA24F0FE-EE06-4AC1-899B-DFED149FDD25}" dt="2023-05-10T13:12:12.403" v="2419" actId="478"/>
          <ac:spMkLst>
            <pc:docMk/>
            <pc:sldMk cId="1361619900" sldId="332"/>
            <ac:spMk id="5" creationId="{486AB570-097B-7D11-065D-45122B5CFA3E}"/>
          </ac:spMkLst>
        </pc:spChg>
        <pc:picChg chg="add del mod ord modCrop">
          <ac:chgData name="Martin Larsson" userId="3334236b-b77c-4201-8e41-6cceff9a51cb" providerId="ADAL" clId="{AA24F0FE-EE06-4AC1-899B-DFED149FDD25}" dt="2023-05-10T13:12:10.250" v="2418" actId="22"/>
          <ac:picMkLst>
            <pc:docMk/>
            <pc:sldMk cId="1361619900" sldId="332"/>
            <ac:picMk id="7" creationId="{FD127790-428D-ECF4-CCE5-3B5C68F6F674}"/>
          </ac:picMkLst>
        </pc:picChg>
        <pc:picChg chg="add mod">
          <ac:chgData name="Martin Larsson" userId="3334236b-b77c-4201-8e41-6cceff9a51cb" providerId="ADAL" clId="{AA24F0FE-EE06-4AC1-899B-DFED149FDD25}" dt="2023-05-10T13:12:31.158" v="2432" actId="1076"/>
          <ac:picMkLst>
            <pc:docMk/>
            <pc:sldMk cId="1361619900" sldId="332"/>
            <ac:picMk id="9" creationId="{849A5E60-F07B-473C-21C7-F31D721BED04}"/>
          </ac:picMkLst>
        </pc:picChg>
      </pc:sldChg>
      <pc:sldChg chg="addSp modSp new mod modAnim">
        <pc:chgData name="Martin Larsson" userId="3334236b-b77c-4201-8e41-6cceff9a51cb" providerId="ADAL" clId="{AA24F0FE-EE06-4AC1-899B-DFED149FDD25}" dt="2023-05-16T06:46:00.472" v="3852"/>
        <pc:sldMkLst>
          <pc:docMk/>
          <pc:sldMk cId="468480383" sldId="333"/>
        </pc:sldMkLst>
        <pc:spChg chg="mod">
          <ac:chgData name="Martin Larsson" userId="3334236b-b77c-4201-8e41-6cceff9a51cb" providerId="ADAL" clId="{AA24F0FE-EE06-4AC1-899B-DFED149FDD25}" dt="2023-05-12T14:26:18.796" v="3067" actId="20577"/>
          <ac:spMkLst>
            <pc:docMk/>
            <pc:sldMk cId="468480383" sldId="333"/>
            <ac:spMk id="2" creationId="{B35B21F8-076B-503D-0468-97E58D2F8DEE}"/>
          </ac:spMkLst>
        </pc:spChg>
        <pc:spChg chg="mod">
          <ac:chgData name="Martin Larsson" userId="3334236b-b77c-4201-8e41-6cceff9a51cb" providerId="ADAL" clId="{AA24F0FE-EE06-4AC1-899B-DFED149FDD25}" dt="2023-05-15T11:38:57.097" v="3265" actId="14100"/>
          <ac:spMkLst>
            <pc:docMk/>
            <pc:sldMk cId="468480383" sldId="333"/>
            <ac:spMk id="3" creationId="{757C2EAE-9AF6-6EEF-DAF5-3647511070AD}"/>
          </ac:spMkLst>
        </pc:spChg>
        <pc:picChg chg="add mod">
          <ac:chgData name="Martin Larsson" userId="3334236b-b77c-4201-8e41-6cceff9a51cb" providerId="ADAL" clId="{AA24F0FE-EE06-4AC1-899B-DFED149FDD25}" dt="2023-05-15T11:36:18.910" v="3234" actId="962"/>
          <ac:picMkLst>
            <pc:docMk/>
            <pc:sldMk cId="468480383" sldId="333"/>
            <ac:picMk id="7" creationId="{3AF8A10A-0B94-BBC7-4B29-45A570A7FA8E}"/>
          </ac:picMkLst>
        </pc:picChg>
        <pc:picChg chg="add mod">
          <ac:chgData name="Martin Larsson" userId="3334236b-b77c-4201-8e41-6cceff9a51cb" providerId="ADAL" clId="{AA24F0FE-EE06-4AC1-899B-DFED149FDD25}" dt="2023-05-15T11:39:00.779" v="3273" actId="1038"/>
          <ac:picMkLst>
            <pc:docMk/>
            <pc:sldMk cId="468480383" sldId="333"/>
            <ac:picMk id="9" creationId="{5063BB68-7E7B-E874-91F7-BE1FA5C49E8C}"/>
          </ac:picMkLst>
        </pc:picChg>
        <pc:picChg chg="add mod">
          <ac:chgData name="Martin Larsson" userId="3334236b-b77c-4201-8e41-6cceff9a51cb" providerId="ADAL" clId="{AA24F0FE-EE06-4AC1-899B-DFED149FDD25}" dt="2023-05-16T06:41:21.619" v="3836" actId="13244"/>
          <ac:picMkLst>
            <pc:docMk/>
            <pc:sldMk cId="468480383" sldId="333"/>
            <ac:picMk id="1026" creationId="{F01CDABF-B67B-EA77-95B2-C04673A7182B}"/>
          </ac:picMkLst>
        </pc:picChg>
        <pc:picChg chg="add mod ord">
          <ac:chgData name="Martin Larsson" userId="3334236b-b77c-4201-8e41-6cceff9a51cb" providerId="ADAL" clId="{AA24F0FE-EE06-4AC1-899B-DFED149FDD25}" dt="2023-05-16T06:41:19.212" v="3835" actId="13244"/>
          <ac:picMkLst>
            <pc:docMk/>
            <pc:sldMk cId="468480383" sldId="333"/>
            <ac:picMk id="1028" creationId="{5D5BBA73-26EA-5664-3893-09D7C2DA454D}"/>
          </ac:picMkLst>
        </pc:picChg>
        <pc:picChg chg="add mod ord">
          <ac:chgData name="Martin Larsson" userId="3334236b-b77c-4201-8e41-6cceff9a51cb" providerId="ADAL" clId="{AA24F0FE-EE06-4AC1-899B-DFED149FDD25}" dt="2023-05-16T06:41:13.900" v="3834" actId="13244"/>
          <ac:picMkLst>
            <pc:docMk/>
            <pc:sldMk cId="468480383" sldId="333"/>
            <ac:picMk id="1030" creationId="{464772E9-E29E-E527-3F14-CDC7F39B2228}"/>
          </ac:picMkLst>
        </pc:picChg>
      </pc:sldChg>
      <pc:sldChg chg="modSp new mod">
        <pc:chgData name="Martin Larsson" userId="3334236b-b77c-4201-8e41-6cceff9a51cb" providerId="ADAL" clId="{AA24F0FE-EE06-4AC1-899B-DFED149FDD25}" dt="2023-05-15T21:59:22.595" v="3338" actId="20577"/>
        <pc:sldMkLst>
          <pc:docMk/>
          <pc:sldMk cId="468350315" sldId="334"/>
        </pc:sldMkLst>
        <pc:spChg chg="mod">
          <ac:chgData name="Martin Larsson" userId="3334236b-b77c-4201-8e41-6cceff9a51cb" providerId="ADAL" clId="{AA24F0FE-EE06-4AC1-899B-DFED149FDD25}" dt="2023-05-15T21:58:56.773" v="3334" actId="790"/>
          <ac:spMkLst>
            <pc:docMk/>
            <pc:sldMk cId="468350315" sldId="334"/>
            <ac:spMk id="3" creationId="{F9800884-18CE-E906-40B9-CF307A550E49}"/>
          </ac:spMkLst>
        </pc:spChg>
        <pc:spChg chg="mod">
          <ac:chgData name="Martin Larsson" userId="3334236b-b77c-4201-8e41-6cceff9a51cb" providerId="ADAL" clId="{AA24F0FE-EE06-4AC1-899B-DFED149FDD25}" dt="2023-05-15T21:59:22.595" v="3338" actId="20577"/>
          <ac:spMkLst>
            <pc:docMk/>
            <pc:sldMk cId="468350315" sldId="334"/>
            <ac:spMk id="4" creationId="{13D92F4E-8266-47B1-12F1-4CEBD9F47BA9}"/>
          </ac:spMkLst>
        </pc:spChg>
      </pc:sldChg>
      <pc:sldChg chg="modSp new mod modAnim modNotesTx">
        <pc:chgData name="Martin Larsson" userId="3334236b-b77c-4201-8e41-6cceff9a51cb" providerId="ADAL" clId="{AA24F0FE-EE06-4AC1-899B-DFED149FDD25}" dt="2023-05-17T07:22:16.096" v="4347"/>
        <pc:sldMkLst>
          <pc:docMk/>
          <pc:sldMk cId="1737992757" sldId="335"/>
        </pc:sldMkLst>
        <pc:spChg chg="mod">
          <ac:chgData name="Martin Larsson" userId="3334236b-b77c-4201-8e41-6cceff9a51cb" providerId="ADAL" clId="{AA24F0FE-EE06-4AC1-899B-DFED149FDD25}" dt="2023-05-15T22:05:57.946" v="3453"/>
          <ac:spMkLst>
            <pc:docMk/>
            <pc:sldMk cId="1737992757" sldId="335"/>
            <ac:spMk id="2" creationId="{4063B01D-9EC9-FF04-378F-9A0FE63A5C27}"/>
          </ac:spMkLst>
        </pc:spChg>
        <pc:spChg chg="mod">
          <ac:chgData name="Martin Larsson" userId="3334236b-b77c-4201-8e41-6cceff9a51cb" providerId="ADAL" clId="{AA24F0FE-EE06-4AC1-899B-DFED149FDD25}" dt="2023-05-15T21:59:55.725" v="3362" actId="20577"/>
          <ac:spMkLst>
            <pc:docMk/>
            <pc:sldMk cId="1737992757" sldId="335"/>
            <ac:spMk id="3" creationId="{4277411E-2E6C-B5DD-B123-F2D271E23BCE}"/>
          </ac:spMkLst>
        </pc:spChg>
        <pc:spChg chg="mod">
          <ac:chgData name="Martin Larsson" userId="3334236b-b77c-4201-8e41-6cceff9a51cb" providerId="ADAL" clId="{AA24F0FE-EE06-4AC1-899B-DFED149FDD25}" dt="2023-05-16T08:24:39.836" v="3880" actId="20577"/>
          <ac:spMkLst>
            <pc:docMk/>
            <pc:sldMk cId="1737992757" sldId="335"/>
            <ac:spMk id="4" creationId="{98924CF0-24B9-BBBB-91AD-E85C3518B547}"/>
          </ac:spMkLst>
        </pc:spChg>
      </pc:sldChg>
      <pc:sldChg chg="modSp add mod modAnim modNotesTx">
        <pc:chgData name="Martin Larsson" userId="3334236b-b77c-4201-8e41-6cceff9a51cb" providerId="ADAL" clId="{AA24F0FE-EE06-4AC1-899B-DFED149FDD25}" dt="2023-05-17T07:33:05.209" v="4358" actId="313"/>
        <pc:sldMkLst>
          <pc:docMk/>
          <pc:sldMk cId="4255120283" sldId="336"/>
        </pc:sldMkLst>
        <pc:spChg chg="mod">
          <ac:chgData name="Martin Larsson" userId="3334236b-b77c-4201-8e41-6cceff9a51cb" providerId="ADAL" clId="{AA24F0FE-EE06-4AC1-899B-DFED149FDD25}" dt="2023-05-15T22:05:19.745" v="3447" actId="20577"/>
          <ac:spMkLst>
            <pc:docMk/>
            <pc:sldMk cId="4255120283" sldId="336"/>
            <ac:spMk id="4" creationId="{98924CF0-24B9-BBBB-91AD-E85C3518B547}"/>
          </ac:spMkLst>
        </pc:spChg>
      </pc:sldChg>
      <pc:sldChg chg="modSp new mod modNotesTx">
        <pc:chgData name="Martin Larsson" userId="3334236b-b77c-4201-8e41-6cceff9a51cb" providerId="ADAL" clId="{AA24F0FE-EE06-4AC1-899B-DFED149FDD25}" dt="2023-05-16T10:20:55.914" v="3883"/>
        <pc:sldMkLst>
          <pc:docMk/>
          <pc:sldMk cId="2402165684" sldId="337"/>
        </pc:sldMkLst>
        <pc:spChg chg="mod">
          <ac:chgData name="Martin Larsson" userId="3334236b-b77c-4201-8e41-6cceff9a51cb" providerId="ADAL" clId="{AA24F0FE-EE06-4AC1-899B-DFED149FDD25}" dt="2023-05-16T06:30:11.850" v="3576" actId="114"/>
          <ac:spMkLst>
            <pc:docMk/>
            <pc:sldMk cId="2402165684" sldId="337"/>
            <ac:spMk id="3" creationId="{F5826157-7FC9-7197-2C4B-6D20BACD7DE0}"/>
          </ac:spMkLst>
        </pc:spChg>
        <pc:spChg chg="mod">
          <ac:chgData name="Martin Larsson" userId="3334236b-b77c-4201-8e41-6cceff9a51cb" providerId="ADAL" clId="{AA24F0FE-EE06-4AC1-899B-DFED149FDD25}" dt="2023-05-16T06:36:13.403" v="3785" actId="20577"/>
          <ac:spMkLst>
            <pc:docMk/>
            <pc:sldMk cId="2402165684" sldId="337"/>
            <ac:spMk id="4" creationId="{385C5DBA-7EBC-5C8E-3650-4B9696CAA1E7}"/>
          </ac:spMkLst>
        </pc:spChg>
      </pc:sldChg>
      <pc:sldChg chg="addSp delSp modSp new mod modClrScheme modAnim chgLayout">
        <pc:chgData name="Martin Larsson" userId="3334236b-b77c-4201-8e41-6cceff9a51cb" providerId="ADAL" clId="{AA24F0FE-EE06-4AC1-899B-DFED149FDD25}" dt="2023-05-16T15:07:20.248" v="4198"/>
        <pc:sldMkLst>
          <pc:docMk/>
          <pc:sldMk cId="3702159270" sldId="338"/>
        </pc:sldMkLst>
        <pc:spChg chg="del mod ord">
          <ac:chgData name="Martin Larsson" userId="3334236b-b77c-4201-8e41-6cceff9a51cb" providerId="ADAL" clId="{AA24F0FE-EE06-4AC1-899B-DFED149FDD25}" dt="2023-05-16T15:04:36.004" v="3973" actId="700"/>
          <ac:spMkLst>
            <pc:docMk/>
            <pc:sldMk cId="3702159270" sldId="338"/>
            <ac:spMk id="2" creationId="{5965A09C-5D6D-CE38-9C10-B1ECE8E6C57A}"/>
          </ac:spMkLst>
        </pc:spChg>
        <pc:spChg chg="del mod ord">
          <ac:chgData name="Martin Larsson" userId="3334236b-b77c-4201-8e41-6cceff9a51cb" providerId="ADAL" clId="{AA24F0FE-EE06-4AC1-899B-DFED149FDD25}" dt="2023-05-16T15:04:36.004" v="3973" actId="700"/>
          <ac:spMkLst>
            <pc:docMk/>
            <pc:sldMk cId="3702159270" sldId="338"/>
            <ac:spMk id="3" creationId="{E79B461D-3BDB-0CAE-81DB-32B8DB1A1DD4}"/>
          </ac:spMkLst>
        </pc:spChg>
        <pc:spChg chg="del">
          <ac:chgData name="Martin Larsson" userId="3334236b-b77c-4201-8e41-6cceff9a51cb" providerId="ADAL" clId="{AA24F0FE-EE06-4AC1-899B-DFED149FDD25}" dt="2023-05-16T15:04:36.004" v="3973" actId="700"/>
          <ac:spMkLst>
            <pc:docMk/>
            <pc:sldMk cId="3702159270" sldId="338"/>
            <ac:spMk id="4" creationId="{5ED8E34C-57A2-C30C-9938-0F5255515789}"/>
          </ac:spMkLst>
        </pc:spChg>
        <pc:spChg chg="mod ord">
          <ac:chgData name="Martin Larsson" userId="3334236b-b77c-4201-8e41-6cceff9a51cb" providerId="ADAL" clId="{AA24F0FE-EE06-4AC1-899B-DFED149FDD25}" dt="2023-05-16T15:04:36.004" v="3973" actId="700"/>
          <ac:spMkLst>
            <pc:docMk/>
            <pc:sldMk cId="3702159270" sldId="338"/>
            <ac:spMk id="5" creationId="{8021B12A-79AA-B5D1-02D8-58B6237D52DF}"/>
          </ac:spMkLst>
        </pc:spChg>
        <pc:spChg chg="add mod ord">
          <ac:chgData name="Martin Larsson" userId="3334236b-b77c-4201-8e41-6cceff9a51cb" providerId="ADAL" clId="{AA24F0FE-EE06-4AC1-899B-DFED149FDD25}" dt="2023-05-16T15:04:40.777" v="3980" actId="20577"/>
          <ac:spMkLst>
            <pc:docMk/>
            <pc:sldMk cId="3702159270" sldId="338"/>
            <ac:spMk id="6" creationId="{FA4AF441-C3DE-7BCB-0A66-5F485E2FBC75}"/>
          </ac:spMkLst>
        </pc:spChg>
        <pc:spChg chg="add mod ord">
          <ac:chgData name="Martin Larsson" userId="3334236b-b77c-4201-8e41-6cceff9a51cb" providerId="ADAL" clId="{AA24F0FE-EE06-4AC1-899B-DFED149FDD25}" dt="2023-05-16T15:07:10.087" v="4197" actId="33524"/>
          <ac:spMkLst>
            <pc:docMk/>
            <pc:sldMk cId="3702159270" sldId="338"/>
            <ac:spMk id="7" creationId="{32F5E6BD-8621-C85E-DBEB-0DA0E2DB3983}"/>
          </ac:spMkLst>
        </pc:spChg>
      </pc:sldChg>
      <pc:sldChg chg="modSp new mod">
        <pc:chgData name="Martin Larsson" userId="3334236b-b77c-4201-8e41-6cceff9a51cb" providerId="ADAL" clId="{AA24F0FE-EE06-4AC1-899B-DFED149FDD25}" dt="2023-05-16T15:44:39.739" v="4327" actId="20577"/>
        <pc:sldMkLst>
          <pc:docMk/>
          <pc:sldMk cId="2811314943" sldId="339"/>
        </pc:sldMkLst>
        <pc:spChg chg="mod">
          <ac:chgData name="Martin Larsson" userId="3334236b-b77c-4201-8e41-6cceff9a51cb" providerId="ADAL" clId="{AA24F0FE-EE06-4AC1-899B-DFED149FDD25}" dt="2023-05-16T15:44:39.739" v="4327" actId="20577"/>
          <ac:spMkLst>
            <pc:docMk/>
            <pc:sldMk cId="2811314943" sldId="339"/>
            <ac:spMk id="2" creationId="{54695DAD-1F30-501D-CE53-1B20783F5890}"/>
          </ac:spMkLst>
        </pc:spChg>
      </pc:sldChg>
    </pc:docChg>
  </pc:docChgLst>
  <pc:docChgLst>
    <pc:chgData name="Carl Johan Odehammar" userId="S::carl-johan.odehammar@ju.se::7d5c3b30-e522-4713-93d5-0826dd4d558f" providerId="AD" clId="Web-{5AC8179D-CC22-BFDE-98C0-3B149A482180}"/>
    <pc:docChg chg="mod">
      <pc:chgData name="Carl Johan Odehammar" userId="S::carl-johan.odehammar@ju.se::7d5c3b30-e522-4713-93d5-0826dd4d558f" providerId="AD" clId="Web-{5AC8179D-CC22-BFDE-98C0-3B149A482180}" dt="2023-04-24T19:30:49.577" v="1"/>
      <pc:docMkLst>
        <pc:docMk/>
      </pc:docMkLst>
      <pc:sldChg chg="addCm">
        <pc:chgData name="Carl Johan Odehammar" userId="S::carl-johan.odehammar@ju.se::7d5c3b30-e522-4713-93d5-0826dd4d558f" providerId="AD" clId="Web-{5AC8179D-CC22-BFDE-98C0-3B149A482180}" dt="2023-04-24T19:30:49.577" v="1"/>
        <pc:sldMkLst>
          <pc:docMk/>
          <pc:sldMk cId="4114581700" sldId="274"/>
        </pc:sldMkLst>
        <pc:extLst>
          <p:ext xmlns:p="http://schemas.openxmlformats.org/presentationml/2006/main" uri="{D6D511B9-2390-475A-947B-AFAB55BFBCF1}">
            <pc226:cmChg xmlns:pc226="http://schemas.microsoft.com/office/powerpoint/2022/06/main/command" chg="add">
              <pc226:chgData name="Carl Johan Odehammar" userId="S::carl-johan.odehammar@ju.se::7d5c3b30-e522-4713-93d5-0826dd4d558f" providerId="AD" clId="Web-{5AC8179D-CC22-BFDE-98C0-3B149A482180}" dt="2023-04-24T19:30:49.577" v="1"/>
              <pc2:cmMkLst xmlns:pc2="http://schemas.microsoft.com/office/powerpoint/2019/9/main/command">
                <pc:docMk/>
                <pc:sldMk cId="4114581700" sldId="274"/>
                <pc2:cmMk id="{414A9267-9B4C-4FEE-8410-E2A29C901CE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1543" cy="341064"/>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622800" y="1"/>
            <a:ext cx="4301543" cy="341064"/>
          </a:xfrm>
          <a:prstGeom prst="rect">
            <a:avLst/>
          </a:prstGeom>
        </p:spPr>
        <p:txBody>
          <a:bodyPr vert="horz" lIns="91440" tIns="45720" rIns="91440" bIns="45720" rtlCol="0"/>
          <a:lstStyle>
            <a:lvl1pPr algn="r">
              <a:defRPr sz="1200"/>
            </a:lvl1pPr>
          </a:lstStyle>
          <a:p>
            <a:fld id="{BEDE11E3-B3F8-4C0F-BF7D-95167229A249}" type="datetimeFigureOut">
              <a:rPr lang="sv-SE" smtClean="0"/>
              <a:t>2023-07-24</a:t>
            </a:fld>
            <a:endParaRPr lang="sv-SE"/>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2" y="6456613"/>
            <a:ext cx="4301543" cy="341064"/>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622800" y="6456613"/>
            <a:ext cx="4301543" cy="341064"/>
          </a:xfrm>
          <a:prstGeom prst="rect">
            <a:avLst/>
          </a:prstGeom>
        </p:spPr>
        <p:txBody>
          <a:bodyPr vert="horz" lIns="91440" tIns="45720" rIns="91440" bIns="45720" rtlCol="0" anchor="b"/>
          <a:lstStyle>
            <a:lvl1pPr algn="r">
              <a:defRPr sz="1200"/>
            </a:lvl1pPr>
          </a:lstStyle>
          <a:p>
            <a:fld id="{1782B3F5-8CA2-4D50-BA05-7661350C8689}" type="slidenum">
              <a:rPr lang="sv-SE" smtClean="0"/>
              <a:t>‹#›</a:t>
            </a:fld>
            <a:endParaRPr lang="sv-SE"/>
          </a:p>
        </p:txBody>
      </p:sp>
    </p:spTree>
    <p:extLst>
      <p:ext uri="{BB962C8B-B14F-4D97-AF65-F5344CB8AC3E}">
        <p14:creationId xmlns:p14="http://schemas.microsoft.com/office/powerpoint/2010/main" val="417049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enai.com/blog/chatgp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https://openai.com/blog/chatgpt</a:t>
            </a:r>
            <a:endParaRPr lang="sv-SE" dirty="0"/>
          </a:p>
          <a:p>
            <a:endParaRPr lang="sv-SE" dirty="0"/>
          </a:p>
        </p:txBody>
      </p:sp>
      <p:sp>
        <p:nvSpPr>
          <p:cNvPr id="4" name="Slide Number Placeholder 3"/>
          <p:cNvSpPr>
            <a:spLocks noGrp="1"/>
          </p:cNvSpPr>
          <p:nvPr>
            <p:ph type="sldNum" sz="quarter" idx="5"/>
          </p:nvPr>
        </p:nvSpPr>
        <p:spPr/>
        <p:txBody>
          <a:bodyPr/>
          <a:lstStyle/>
          <a:p>
            <a:fld id="{1782B3F5-8CA2-4D50-BA05-7661350C8689}" type="slidenum">
              <a:rPr lang="sv-SE" smtClean="0"/>
              <a:t>5</a:t>
            </a:fld>
            <a:endParaRPr lang="sv-SE"/>
          </a:p>
        </p:txBody>
      </p:sp>
    </p:spTree>
    <p:extLst>
      <p:ext uri="{BB962C8B-B14F-4D97-AF65-F5344CB8AC3E}">
        <p14:creationId xmlns:p14="http://schemas.microsoft.com/office/powerpoint/2010/main" val="156264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Summary</a:t>
            </a:r>
            <a:r>
              <a:rPr lang="sv-SE" dirty="0"/>
              <a:t> </a:t>
            </a:r>
            <a:r>
              <a:rPr lang="sv-SE" dirty="0" err="1"/>
              <a:t>of</a:t>
            </a:r>
            <a:r>
              <a:rPr lang="sv-SE" dirty="0"/>
              <a:t> the </a:t>
            </a:r>
            <a:r>
              <a:rPr lang="sv-SE" dirty="0" err="1"/>
              <a:t>European</a:t>
            </a:r>
            <a:r>
              <a:rPr lang="sv-SE" dirty="0"/>
              <a:t> Commission </a:t>
            </a:r>
            <a:r>
              <a:rPr lang="sv-SE" dirty="0" err="1"/>
              <a:t>guidelines</a:t>
            </a:r>
            <a:r>
              <a:rPr lang="sv-SE" dirty="0"/>
              <a:t> </a:t>
            </a:r>
            <a:r>
              <a:rPr lang="sv-SE" dirty="0" err="1"/>
              <a:t>made</a:t>
            </a:r>
            <a:r>
              <a:rPr lang="sv-SE" dirty="0"/>
              <a:t> by </a:t>
            </a:r>
            <a:r>
              <a:rPr lang="sv-SE" dirty="0" err="1"/>
              <a:t>ChatGPT</a:t>
            </a:r>
            <a:r>
              <a:rPr lang="sv-SE" dirty="0"/>
              <a:t> (</a:t>
            </a:r>
            <a:r>
              <a:rPr lang="sv-SE" dirty="0" err="1"/>
              <a:t>cont</a:t>
            </a:r>
            <a:r>
              <a:rPr lang="sv-SE" dirty="0"/>
              <a:t>).</a:t>
            </a:r>
          </a:p>
        </p:txBody>
      </p:sp>
      <p:sp>
        <p:nvSpPr>
          <p:cNvPr id="4" name="Slide Number Placeholder 3"/>
          <p:cNvSpPr>
            <a:spLocks noGrp="1"/>
          </p:cNvSpPr>
          <p:nvPr>
            <p:ph type="sldNum" sz="quarter" idx="5"/>
          </p:nvPr>
        </p:nvSpPr>
        <p:spPr/>
        <p:txBody>
          <a:bodyPr/>
          <a:lstStyle/>
          <a:p>
            <a:fld id="{1782B3F5-8CA2-4D50-BA05-7661350C8689}" type="slidenum">
              <a:rPr lang="sv-SE" smtClean="0"/>
              <a:t>21</a:t>
            </a:fld>
            <a:endParaRPr lang="sv-SE"/>
          </a:p>
        </p:txBody>
      </p:sp>
    </p:spTree>
    <p:extLst>
      <p:ext uri="{BB962C8B-B14F-4D97-AF65-F5344CB8AC3E}">
        <p14:creationId xmlns:p14="http://schemas.microsoft.com/office/powerpoint/2010/main" val="3164261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40</a:t>
            </a:fld>
            <a:endParaRPr lang="sv-SE"/>
          </a:p>
        </p:txBody>
      </p:sp>
    </p:spTree>
    <p:extLst>
      <p:ext uri="{BB962C8B-B14F-4D97-AF65-F5344CB8AC3E}">
        <p14:creationId xmlns:p14="http://schemas.microsoft.com/office/powerpoint/2010/main" val="558580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https://archive.ph/piYe3</a:t>
            </a:r>
          </a:p>
          <a:p>
            <a:r>
              <a:rPr lang="en-US" dirty="0"/>
              <a:t>https://www.chronicle.com/article/im-a-student-you-have-no-idea-how-much-were-using-chatgpt</a:t>
            </a:r>
          </a:p>
          <a:p>
            <a:endParaRPr lang="en-US" dirty="0"/>
          </a:p>
          <a:p>
            <a:r>
              <a:rPr lang="en-US" dirty="0"/>
              <a:t>https://khrono.no/slik-lurte-han-sensor-med-chatgpt-fikk-a-pa-eksamen/771140</a:t>
            </a:r>
          </a:p>
        </p:txBody>
      </p:sp>
      <p:sp>
        <p:nvSpPr>
          <p:cNvPr id="4" name="Slide Number Placeholder 3"/>
          <p:cNvSpPr>
            <a:spLocks noGrp="1"/>
          </p:cNvSpPr>
          <p:nvPr>
            <p:ph type="sldNum" sz="quarter" idx="5"/>
          </p:nvPr>
        </p:nvSpPr>
        <p:spPr/>
        <p:txBody>
          <a:bodyPr/>
          <a:lstStyle/>
          <a:p>
            <a:fld id="{1782B3F5-8CA2-4D50-BA05-7661350C8689}" type="slidenum">
              <a:rPr lang="sv-SE" smtClean="0"/>
              <a:t>45</a:t>
            </a:fld>
            <a:endParaRPr lang="sv-SE"/>
          </a:p>
        </p:txBody>
      </p:sp>
    </p:spTree>
    <p:extLst>
      <p:ext uri="{BB962C8B-B14F-4D97-AF65-F5344CB8AC3E}">
        <p14:creationId xmlns:p14="http://schemas.microsoft.com/office/powerpoint/2010/main" val="142417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Skolverket's</a:t>
            </a:r>
            <a:r>
              <a:rPr lang="en-GB" i="1" dirty="0"/>
              <a:t> recommendation is that we advise against using submission tasks as a basis for grades if you, as a teacher, judge that you cannot ensure the reliability of the content. Submission tasks can be used for practice, but since grading is an exercise of authorities, it must be reliable and secure. That assumes that the assessment material can be trusted and that it expresses the student's knowledge of the subject.</a:t>
            </a: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”Skolverkets rekommendation är att vi avråder från att använda inlämningsuppgifter som betygsunderlag om man som lärare bedömer att man inte kan säkerställa tillförlitligheten i innehållet. Inlämningsuppgifter kan användas som övning, men eftersom betygsättning är en myndighetsutövning måste den vara tillförlitlig och rättssäker. Det bygger på att betygsunderlaget går att lita på och att det uttrycker elevens kunskaper i ämnet.”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https://www.skolverket.se/undervisning/gymnasieskolan/betyg-i-gymnasieskolan/satta-betyg-i-gymnasieskolan#h-Fuskochotillatnahjalpmedel</a:t>
            </a:r>
            <a:r>
              <a:rPr lang="sv-SE" dirty="0"/>
              <a:t> </a:t>
            </a:r>
            <a:endParaRPr lang="en-US" dirty="0"/>
          </a:p>
          <a:p>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46</a:t>
            </a:fld>
            <a:endParaRPr lang="sv-SE"/>
          </a:p>
        </p:txBody>
      </p:sp>
    </p:spTree>
    <p:extLst>
      <p:ext uri="{BB962C8B-B14F-4D97-AF65-F5344CB8AC3E}">
        <p14:creationId xmlns:p14="http://schemas.microsoft.com/office/powerpoint/2010/main" val="397452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82B3F5-8CA2-4D50-BA05-7661350C8689}" type="slidenum">
              <a:rPr lang="sv-SE" smtClean="0"/>
              <a:t>51</a:t>
            </a:fld>
            <a:endParaRPr lang="sv-SE"/>
          </a:p>
        </p:txBody>
      </p:sp>
    </p:spTree>
    <p:extLst>
      <p:ext uri="{BB962C8B-B14F-4D97-AF65-F5344CB8AC3E}">
        <p14:creationId xmlns:p14="http://schemas.microsoft.com/office/powerpoint/2010/main" val="135411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students use of AI tools in mind, do see a need to change the assignment?</a:t>
            </a:r>
          </a:p>
          <a:p>
            <a:pPr lvl="1"/>
            <a:r>
              <a:rPr lang="en-US" dirty="0"/>
              <a:t>Why? Why not?</a:t>
            </a:r>
          </a:p>
          <a:p>
            <a:pPr lvl="1"/>
            <a:r>
              <a:rPr lang="en-US" dirty="0"/>
              <a:t>What changes would you propose?</a:t>
            </a:r>
          </a:p>
          <a:p>
            <a:r>
              <a:rPr lang="en-US" dirty="0"/>
              <a:t>What changes are possible without changing the course syllabus?</a:t>
            </a:r>
          </a:p>
          <a:p>
            <a:r>
              <a:rPr lang="en-US" dirty="0"/>
              <a:t>Do you identify similarities with assignments in your own course(s)?</a:t>
            </a:r>
          </a:p>
        </p:txBody>
      </p:sp>
      <p:sp>
        <p:nvSpPr>
          <p:cNvPr id="4" name="Slide Number Placeholder 3"/>
          <p:cNvSpPr>
            <a:spLocks noGrp="1"/>
          </p:cNvSpPr>
          <p:nvPr>
            <p:ph type="sldNum" sz="quarter" idx="5"/>
          </p:nvPr>
        </p:nvSpPr>
        <p:spPr/>
        <p:txBody>
          <a:bodyPr/>
          <a:lstStyle/>
          <a:p>
            <a:fld id="{1782B3F5-8CA2-4D50-BA05-7661350C8689}" type="slidenum">
              <a:rPr lang="sv-SE" smtClean="0"/>
              <a:t>52</a:t>
            </a:fld>
            <a:endParaRPr lang="sv-SE"/>
          </a:p>
        </p:txBody>
      </p:sp>
    </p:spTree>
    <p:extLst>
      <p:ext uri="{BB962C8B-B14F-4D97-AF65-F5344CB8AC3E}">
        <p14:creationId xmlns:p14="http://schemas.microsoft.com/office/powerpoint/2010/main" val="32215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https://www.midjourney.com/showcase/top/</a:t>
            </a:r>
          </a:p>
        </p:txBody>
      </p:sp>
      <p:sp>
        <p:nvSpPr>
          <p:cNvPr id="4" name="Slide Number Placeholder 3"/>
          <p:cNvSpPr>
            <a:spLocks noGrp="1"/>
          </p:cNvSpPr>
          <p:nvPr>
            <p:ph type="sldNum" sz="quarter" idx="5"/>
          </p:nvPr>
        </p:nvSpPr>
        <p:spPr/>
        <p:txBody>
          <a:bodyPr/>
          <a:lstStyle/>
          <a:p>
            <a:fld id="{1782B3F5-8CA2-4D50-BA05-7661350C8689}" type="slidenum">
              <a:rPr lang="sv-SE" smtClean="0"/>
              <a:t>6</a:t>
            </a:fld>
            <a:endParaRPr lang="sv-SE"/>
          </a:p>
        </p:txBody>
      </p:sp>
    </p:spTree>
    <p:extLst>
      <p:ext uri="{BB962C8B-B14F-4D97-AF65-F5344CB8AC3E}">
        <p14:creationId xmlns:p14="http://schemas.microsoft.com/office/powerpoint/2010/main" val="73597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GPT-SW3</a:t>
            </a:r>
          </a:p>
          <a:p>
            <a:r>
              <a:rPr lang="en-US" dirty="0"/>
              <a:t>GPT4All</a:t>
            </a:r>
          </a:p>
        </p:txBody>
      </p:sp>
      <p:sp>
        <p:nvSpPr>
          <p:cNvPr id="4" name="Slide Number Placeholder 3"/>
          <p:cNvSpPr>
            <a:spLocks noGrp="1"/>
          </p:cNvSpPr>
          <p:nvPr>
            <p:ph type="sldNum" sz="quarter" idx="5"/>
          </p:nvPr>
        </p:nvSpPr>
        <p:spPr/>
        <p:txBody>
          <a:bodyPr/>
          <a:lstStyle/>
          <a:p>
            <a:fld id="{1782B3F5-8CA2-4D50-BA05-7661350C8689}" type="slidenum">
              <a:rPr lang="sv-SE" smtClean="0"/>
              <a:t>9</a:t>
            </a:fld>
            <a:endParaRPr lang="sv-SE"/>
          </a:p>
        </p:txBody>
      </p:sp>
    </p:spTree>
    <p:extLst>
      <p:ext uri="{BB962C8B-B14F-4D97-AF65-F5344CB8AC3E}">
        <p14:creationId xmlns:p14="http://schemas.microsoft.com/office/powerpoint/2010/main" val="216863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effectLst/>
              </a:rPr>
              <a:t>EDPB resolves dispute on transfers by Meta and creates task force on Chat GPT</a:t>
            </a:r>
            <a:r>
              <a:rPr lang="en-GB" b="1" i="0" dirty="0">
                <a:solidFill>
                  <a:srgbClr val="333333"/>
                </a:solidFill>
                <a:effectLst/>
                <a:latin typeface="Georgia" panose="02040502050405020303" pitchFamily="18" charset="0"/>
              </a:rPr>
              <a:t> </a:t>
            </a:r>
            <a:r>
              <a:rPr lang="en-GB" b="0" i="0" dirty="0">
                <a:solidFill>
                  <a:srgbClr val="333333"/>
                </a:solidFill>
                <a:effectLst/>
                <a:latin typeface="Georgia" panose="02040502050405020303" pitchFamily="18" charset="0"/>
              </a:rPr>
              <a:t>https://edpb.europa.eu/news/news/2023/edpb-resolves-dispute-transfers-meta-and-creates-task-force-chat-gpt_en</a:t>
            </a:r>
          </a:p>
          <a:p>
            <a:pPr marL="171450" indent="-171450" algn="l">
              <a:buFont typeface="Arial" panose="020B0604020202020204" pitchFamily="34" charset="0"/>
              <a:buChar char="•"/>
            </a:pPr>
            <a:r>
              <a:rPr lang="en-GB" b="1" i="0" dirty="0">
                <a:solidFill>
                  <a:srgbClr val="000000"/>
                </a:solidFill>
                <a:effectLst/>
                <a:latin typeface="Lucida Grande"/>
              </a:rPr>
              <a:t>Extracting Training Data from Diffusion Models </a:t>
            </a:r>
            <a:r>
              <a:rPr lang="en-GB" b="0" i="0" dirty="0">
                <a:solidFill>
                  <a:srgbClr val="000000"/>
                </a:solidFill>
                <a:effectLst/>
                <a:latin typeface="Lucida Grande"/>
              </a:rPr>
              <a:t>https://arxiv.org/abs/2301.13188</a:t>
            </a:r>
            <a:endParaRPr lang="en-GB" b="0" i="0" dirty="0">
              <a:solidFill>
                <a:srgbClr val="333333"/>
              </a:solidFill>
              <a:effectLst/>
              <a:latin typeface="Georgia" panose="020405020504050203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Georgia" panose="02040502050405020303" pitchFamily="18" charset="0"/>
              </a:rPr>
              <a:t>Copyright and Artificial Creation: Does EU Copyright Law Protect AI-Assisted Output? </a:t>
            </a:r>
            <a:r>
              <a:rPr lang="en-US" dirty="0"/>
              <a:t>https://link.springer.com/article/10.1007/s40319-021-01115-0</a:t>
            </a:r>
          </a:p>
          <a:p>
            <a:pPr marL="171450" indent="-171450" algn="l">
              <a:buFont typeface="Arial" panose="020B0604020202020204" pitchFamily="34" charset="0"/>
              <a:buChar char="•"/>
            </a:pPr>
            <a:r>
              <a:rPr lang="en-GB" b="1" i="0" dirty="0">
                <a:solidFill>
                  <a:srgbClr val="404040"/>
                </a:solidFill>
                <a:effectLst/>
                <a:latin typeface="SF Pro Display"/>
              </a:rPr>
              <a:t>Quantifying </a:t>
            </a:r>
            <a:r>
              <a:rPr lang="en-GB" b="1" i="0" dirty="0" err="1">
                <a:solidFill>
                  <a:srgbClr val="404040"/>
                </a:solidFill>
                <a:effectLst/>
                <a:latin typeface="SF Pro Display"/>
              </a:rPr>
              <a:t>ChatGPT’s</a:t>
            </a:r>
            <a:r>
              <a:rPr lang="en-GB" b="1" i="0" dirty="0">
                <a:solidFill>
                  <a:srgbClr val="404040"/>
                </a:solidFill>
                <a:effectLst/>
                <a:latin typeface="SF Pro Display"/>
              </a:rPr>
              <a:t> gender bias</a:t>
            </a:r>
            <a:r>
              <a:rPr lang="en-US" b="1" dirty="0"/>
              <a:t> </a:t>
            </a:r>
            <a:r>
              <a:rPr lang="en-US" dirty="0"/>
              <a:t>https://aisnakeoil.substack.com/p/quantifying-chatgpts-gender-bias</a:t>
            </a:r>
          </a:p>
          <a:p>
            <a:pPr marL="171450" indent="-171450" algn="l">
              <a:buFont typeface="Arial" panose="020B0604020202020204" pitchFamily="34" charset="0"/>
              <a:buChar char="•"/>
            </a:pPr>
            <a:r>
              <a:rPr lang="en-GB" b="1" i="0" dirty="0">
                <a:solidFill>
                  <a:srgbClr val="000000"/>
                </a:solidFill>
                <a:effectLst/>
                <a:latin typeface="Lucida Grande"/>
              </a:rPr>
              <a:t>Evaluating Verifiability in Generative Search Engines </a:t>
            </a:r>
            <a:r>
              <a:rPr lang="en-US" dirty="0"/>
              <a:t>https://arxiv.org/abs/2304.09848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00000"/>
                </a:solidFill>
                <a:effectLst/>
                <a:latin typeface="Sora"/>
              </a:rPr>
              <a:t>Despite </a:t>
            </a:r>
            <a:r>
              <a:rPr lang="en-GB" b="1" i="0" dirty="0" err="1">
                <a:solidFill>
                  <a:srgbClr val="000000"/>
                </a:solidFill>
                <a:effectLst/>
                <a:latin typeface="Sora"/>
              </a:rPr>
              <a:t>OpenAI’s</a:t>
            </a:r>
            <a:r>
              <a:rPr lang="en-GB" b="1" i="0" dirty="0">
                <a:solidFill>
                  <a:srgbClr val="000000"/>
                </a:solidFill>
                <a:effectLst/>
                <a:latin typeface="Sora"/>
              </a:rPr>
              <a:t> Promises, the Company’s New AI Tool Produces Misinformation More Frequently, and More Persuasively, than its Predecessor </a:t>
            </a:r>
            <a:r>
              <a:rPr lang="en-US" dirty="0"/>
              <a:t>https://www.newsguardtech.com/misinformation-monitor/march-2023/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Open Sans" panose="020B0606030504020204" pitchFamily="34" charset="0"/>
              </a:rPr>
              <a:t>Co-Writing with Opinionated Language Models Affects Users’ Views </a:t>
            </a:r>
            <a:r>
              <a:rPr lang="en-GB" b="0" i="0" dirty="0">
                <a:solidFill>
                  <a:srgbClr val="333333"/>
                </a:solidFill>
                <a:effectLst/>
                <a:latin typeface="Open Sans" panose="020B0606030504020204" pitchFamily="34" charset="0"/>
              </a:rPr>
              <a:t>https://dl.acm.org/doi/10.1145/3544548.3581196</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11</a:t>
            </a:fld>
            <a:endParaRPr lang="sv-SE"/>
          </a:p>
        </p:txBody>
      </p:sp>
    </p:spTree>
    <p:extLst>
      <p:ext uri="{BB962C8B-B14F-4D97-AF65-F5344CB8AC3E}">
        <p14:creationId xmlns:p14="http://schemas.microsoft.com/office/powerpoint/2010/main" val="275357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https://www.education.lu.se/artikel/potential-impact-ai-tools-assessment</a:t>
            </a:r>
          </a:p>
        </p:txBody>
      </p:sp>
      <p:sp>
        <p:nvSpPr>
          <p:cNvPr id="4" name="Slide Number Placeholder 3"/>
          <p:cNvSpPr>
            <a:spLocks noGrp="1"/>
          </p:cNvSpPr>
          <p:nvPr>
            <p:ph type="sldNum" sz="quarter" idx="5"/>
          </p:nvPr>
        </p:nvSpPr>
        <p:spPr/>
        <p:txBody>
          <a:bodyPr/>
          <a:lstStyle/>
          <a:p>
            <a:fld id="{1782B3F5-8CA2-4D50-BA05-7661350C8689}" type="slidenum">
              <a:rPr lang="sv-SE" smtClean="0"/>
              <a:t>12</a:t>
            </a:fld>
            <a:endParaRPr lang="sv-SE"/>
          </a:p>
        </p:txBody>
      </p:sp>
    </p:spTree>
    <p:extLst>
      <p:ext uri="{BB962C8B-B14F-4D97-AF65-F5344CB8AC3E}">
        <p14:creationId xmlns:p14="http://schemas.microsoft.com/office/powerpoint/2010/main" val="14017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https://www.chalmers.se/en/current/news/cls-students-positive-towards-ai-but-uncertain-about-what-counts-as-cheating/</a:t>
            </a:r>
          </a:p>
          <a:p>
            <a:r>
              <a:rPr lang="en-US" dirty="0"/>
              <a:t>https://research.chalmers.se/en/publication/535715</a:t>
            </a:r>
          </a:p>
        </p:txBody>
      </p:sp>
      <p:sp>
        <p:nvSpPr>
          <p:cNvPr id="4" name="Slide Number Placeholder 3"/>
          <p:cNvSpPr>
            <a:spLocks noGrp="1"/>
          </p:cNvSpPr>
          <p:nvPr>
            <p:ph type="sldNum" sz="quarter" idx="5"/>
          </p:nvPr>
        </p:nvSpPr>
        <p:spPr/>
        <p:txBody>
          <a:bodyPr/>
          <a:lstStyle/>
          <a:p>
            <a:fld id="{1782B3F5-8CA2-4D50-BA05-7661350C8689}" type="slidenum">
              <a:rPr lang="sv-SE" smtClean="0"/>
              <a:t>17</a:t>
            </a:fld>
            <a:endParaRPr lang="sv-SE"/>
          </a:p>
        </p:txBody>
      </p:sp>
    </p:spTree>
    <p:extLst>
      <p:ext uri="{BB962C8B-B14F-4D97-AF65-F5344CB8AC3E}">
        <p14:creationId xmlns:p14="http://schemas.microsoft.com/office/powerpoint/2010/main" val="267814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GB" dirty="0"/>
              <a:t>Many respondents share anecdotal narratives suggesting that AI chatbots and language tools can provide substantial support for individuals with disabilities such as dyslexia, ADD, ADHD, and autism.”</a:t>
            </a:r>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18</a:t>
            </a:fld>
            <a:endParaRPr lang="sv-SE"/>
          </a:p>
        </p:txBody>
      </p:sp>
    </p:spTree>
    <p:extLst>
      <p:ext uri="{BB962C8B-B14F-4D97-AF65-F5344CB8AC3E}">
        <p14:creationId xmlns:p14="http://schemas.microsoft.com/office/powerpoint/2010/main" val="412375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https://op.europa.eu/en/publication-detail/-/publication/d81a0d54-5348-11ed-92ed-01aa75ed71a1/language-en</a:t>
            </a:r>
          </a:p>
          <a:p>
            <a:r>
              <a:rPr lang="sv-SE" dirty="0"/>
              <a:t>https://op.europa.eu/en/publication-detail/-/publication/d3988569-0434-11ea-8c1f-01aa75ed71a1</a:t>
            </a:r>
          </a:p>
          <a:p>
            <a:endParaRPr lang="sv-SE" dirty="0"/>
          </a:p>
        </p:txBody>
      </p:sp>
      <p:sp>
        <p:nvSpPr>
          <p:cNvPr id="4" name="Slide Number Placeholder 3"/>
          <p:cNvSpPr>
            <a:spLocks noGrp="1"/>
          </p:cNvSpPr>
          <p:nvPr>
            <p:ph type="sldNum" sz="quarter" idx="5"/>
          </p:nvPr>
        </p:nvSpPr>
        <p:spPr/>
        <p:txBody>
          <a:bodyPr/>
          <a:lstStyle/>
          <a:p>
            <a:fld id="{1782B3F5-8CA2-4D50-BA05-7661350C8689}" type="slidenum">
              <a:rPr lang="sv-SE" smtClean="0"/>
              <a:t>19</a:t>
            </a:fld>
            <a:endParaRPr lang="sv-SE"/>
          </a:p>
        </p:txBody>
      </p:sp>
    </p:spTree>
    <p:extLst>
      <p:ext uri="{BB962C8B-B14F-4D97-AF65-F5344CB8AC3E}">
        <p14:creationId xmlns:p14="http://schemas.microsoft.com/office/powerpoint/2010/main" val="132364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Summary</a:t>
            </a:r>
            <a:r>
              <a:rPr lang="sv-SE" dirty="0"/>
              <a:t> </a:t>
            </a:r>
            <a:r>
              <a:rPr lang="sv-SE" dirty="0" err="1"/>
              <a:t>of</a:t>
            </a:r>
            <a:r>
              <a:rPr lang="sv-SE" dirty="0"/>
              <a:t> the </a:t>
            </a:r>
            <a:r>
              <a:rPr lang="sv-SE" dirty="0" err="1"/>
              <a:t>European</a:t>
            </a:r>
            <a:r>
              <a:rPr lang="sv-SE" dirty="0"/>
              <a:t> Commission </a:t>
            </a:r>
            <a:r>
              <a:rPr lang="sv-SE" dirty="0" err="1"/>
              <a:t>guidelines</a:t>
            </a:r>
            <a:r>
              <a:rPr lang="sv-SE" dirty="0"/>
              <a:t> </a:t>
            </a:r>
            <a:r>
              <a:rPr lang="sv-SE" dirty="0" err="1"/>
              <a:t>made</a:t>
            </a:r>
            <a:r>
              <a:rPr lang="sv-SE" dirty="0"/>
              <a:t> by </a:t>
            </a:r>
            <a:r>
              <a:rPr lang="sv-SE" dirty="0" err="1"/>
              <a:t>ChatGPT</a:t>
            </a:r>
            <a:r>
              <a:rPr lang="sv-SE" dirty="0"/>
              <a:t>.</a:t>
            </a:r>
          </a:p>
        </p:txBody>
      </p:sp>
      <p:sp>
        <p:nvSpPr>
          <p:cNvPr id="4" name="Slide Number Placeholder 3"/>
          <p:cNvSpPr>
            <a:spLocks noGrp="1"/>
          </p:cNvSpPr>
          <p:nvPr>
            <p:ph type="sldNum" sz="quarter" idx="5"/>
          </p:nvPr>
        </p:nvSpPr>
        <p:spPr/>
        <p:txBody>
          <a:bodyPr/>
          <a:lstStyle/>
          <a:p>
            <a:fld id="{1782B3F5-8CA2-4D50-BA05-7661350C8689}" type="slidenum">
              <a:rPr lang="sv-SE" smtClean="0"/>
              <a:t>20</a:t>
            </a:fld>
            <a:endParaRPr lang="sv-SE"/>
          </a:p>
        </p:txBody>
      </p:sp>
    </p:spTree>
    <p:extLst>
      <p:ext uri="{BB962C8B-B14F-4D97-AF65-F5344CB8AC3E}">
        <p14:creationId xmlns:p14="http://schemas.microsoft.com/office/powerpoint/2010/main" val="4223266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slide">
    <p:spTree>
      <p:nvGrpSpPr>
        <p:cNvPr id="1" name=""/>
        <p:cNvGrpSpPr/>
        <p:nvPr/>
      </p:nvGrpSpPr>
      <p:grpSpPr>
        <a:xfrm>
          <a:off x="0" y="0"/>
          <a:ext cx="0" cy="0"/>
          <a:chOff x="0" y="0"/>
          <a:chExt cx="0" cy="0"/>
        </a:xfrm>
      </p:grpSpPr>
      <p:pic>
        <p:nvPicPr>
          <p:cNvPr id="3" name="Bildobjekt 2" title="pic_logoA_white"/>
          <p:cNvPicPr>
            <a:picLocks/>
          </p:cNvPicPr>
          <p:nvPr userDrawn="1"/>
        </p:nvPicPr>
        <p:blipFill>
          <a:blip r:embed="rId2"/>
          <a:stretch>
            <a:fillRect/>
          </a:stretch>
        </p:blipFill>
        <p:spPr>
          <a:xfrm>
            <a:off x="4290021" y="2626269"/>
            <a:ext cx="3611958" cy="1605463"/>
          </a:xfrm>
          <a:prstGeom prst="rect">
            <a:avLst/>
          </a:prstGeom>
        </p:spPr>
      </p:pic>
      <p:pic>
        <p:nvPicPr>
          <p:cNvPr id="7" name="Bildobjekt 6">
            <a:extLst>
              <a:ext uri="{FF2B5EF4-FFF2-40B4-BE49-F238E27FC236}">
                <a16:creationId xmlns:a16="http://schemas.microsoft.com/office/drawing/2014/main" id="{041BBEBE-17F3-954F-BFEE-B31D9B83F096}"/>
              </a:ext>
            </a:extLst>
          </p:cNvPr>
          <p:cNvPicPr>
            <a:picLocks noChangeAspect="1"/>
          </p:cNvPicPr>
          <p:nvPr userDrawn="1"/>
        </p:nvPicPr>
        <p:blipFill>
          <a:blip r:embed="rId3">
            <a:alphaModFix amt="3000"/>
          </a:blip>
          <a:stretch>
            <a:fillRect/>
          </a:stretch>
        </p:blipFill>
        <p:spPr>
          <a:xfrm>
            <a:off x="1012371" y="-1521226"/>
            <a:ext cx="10499271" cy="9900451"/>
          </a:xfrm>
          <a:prstGeom prst="rect">
            <a:avLst/>
          </a:prstGeom>
        </p:spPr>
      </p:pic>
    </p:spTree>
    <p:extLst>
      <p:ext uri="{BB962C8B-B14F-4D97-AF65-F5344CB8AC3E}">
        <p14:creationId xmlns:p14="http://schemas.microsoft.com/office/powerpoint/2010/main" val="21036766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8" name="Table Placeholder 7">
            <a:extLst>
              <a:ext uri="{FF2B5EF4-FFF2-40B4-BE49-F238E27FC236}">
                <a16:creationId xmlns:a16="http://schemas.microsoft.com/office/drawing/2014/main" id="{050072F4-7F3B-5B10-D672-1965D547E358}"/>
              </a:ext>
            </a:extLst>
          </p:cNvPr>
          <p:cNvSpPr>
            <a:spLocks noGrp="1"/>
          </p:cNvSpPr>
          <p:nvPr>
            <p:ph type="tbl" sz="quarter" idx="13"/>
          </p:nvPr>
        </p:nvSpPr>
        <p:spPr>
          <a:xfrm>
            <a:off x="589491" y="2300399"/>
            <a:ext cx="11021937" cy="3361613"/>
          </a:xfrm>
          <a:prstGeom prst="rect">
            <a:avLst/>
          </a:prstGeom>
        </p:spPr>
        <p:txBody>
          <a:bodyPr/>
          <a:lstStyle>
            <a:lvl1pPr>
              <a:defRPr sz="2400">
                <a:solidFill>
                  <a:schemeClr val="bg1"/>
                </a:solidFill>
                <a:latin typeface="+mj-lt"/>
              </a:defRPr>
            </a:lvl1pPr>
          </a:lstStyle>
          <a:p>
            <a:endParaRPr lang="en-US"/>
          </a:p>
        </p:txBody>
      </p:sp>
    </p:spTree>
    <p:extLst>
      <p:ext uri="{BB962C8B-B14F-4D97-AF65-F5344CB8AC3E}">
        <p14:creationId xmlns:p14="http://schemas.microsoft.com/office/powerpoint/2010/main" val="948012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207CBD5-C37C-47ED-4594-3F191CAF8A1B}"/>
              </a:ext>
            </a:extLst>
          </p:cNvPr>
          <p:cNvPicPr>
            <a:picLocks noChangeAspect="1"/>
          </p:cNvPicPr>
          <p:nvPr userDrawn="1"/>
        </p:nvPicPr>
        <p:blipFill>
          <a:blip r:embed="rId2">
            <a:duotone>
              <a:prstClr val="black"/>
              <a:schemeClr val="tx2">
                <a:tint val="45000"/>
                <a:satMod val="400000"/>
              </a:schemeClr>
            </a:duotone>
            <a:alphaModFix amt="20000"/>
          </a:blip>
          <a:stretch>
            <a:fillRect/>
          </a:stretch>
        </p:blipFill>
        <p:spPr>
          <a:xfrm>
            <a:off x="8272500" y="3429000"/>
            <a:ext cx="4691055" cy="4423503"/>
          </a:xfrm>
          <a:prstGeom prst="rect">
            <a:avLst/>
          </a:prstGeom>
        </p:spPr>
      </p:pic>
      <p:pic>
        <p:nvPicPr>
          <p:cNvPr id="12" name="Bildobjekt 5">
            <a:extLst>
              <a:ext uri="{FF2B5EF4-FFF2-40B4-BE49-F238E27FC236}">
                <a16:creationId xmlns:a16="http://schemas.microsoft.com/office/drawing/2014/main" id="{2E7A7A9B-AC05-E1F4-9F2B-F7AE8BB9FB3E}"/>
              </a:ext>
            </a:extLst>
          </p:cNvPr>
          <p:cNvPicPr>
            <a:picLocks noChangeAspect="1"/>
          </p:cNvPicPr>
          <p:nvPr userDrawn="1"/>
        </p:nvPicPr>
        <p:blipFill>
          <a:blip r:embed="rId2">
            <a:duotone>
              <a:prstClr val="black"/>
              <a:schemeClr val="tx2">
                <a:tint val="45000"/>
                <a:satMod val="400000"/>
              </a:schemeClr>
            </a:duotone>
            <a:alphaModFix amt="20000"/>
          </a:blip>
          <a:stretch>
            <a:fillRect/>
          </a:stretch>
        </p:blipFill>
        <p:spPr>
          <a:xfrm>
            <a:off x="-1040060" y="-2487797"/>
            <a:ext cx="4691055" cy="4423503"/>
          </a:xfrm>
          <a:prstGeom prst="rect">
            <a:avLst/>
          </a:prstGeom>
        </p:spPr>
      </p:pic>
      <p:sp>
        <p:nvSpPr>
          <p:cNvPr id="4" name="Rubrik 4">
            <a:extLst>
              <a:ext uri="{FF2B5EF4-FFF2-40B4-BE49-F238E27FC236}">
                <a16:creationId xmlns:a16="http://schemas.microsoft.com/office/drawing/2014/main" id="{9FA4A042-25AF-0FB8-9EA5-C2858DD69E1B}"/>
              </a:ext>
            </a:extLst>
          </p:cNvPr>
          <p:cNvSpPr>
            <a:spLocks noGrp="1"/>
          </p:cNvSpPr>
          <p:nvPr>
            <p:ph type="title" hasCustomPrompt="1"/>
          </p:nvPr>
        </p:nvSpPr>
        <p:spPr>
          <a:xfrm>
            <a:off x="589492" y="2312767"/>
            <a:ext cx="11021937" cy="2277645"/>
          </a:xfrm>
          <a:prstGeom prst="rect">
            <a:avLst/>
          </a:prstGeom>
        </p:spPr>
        <p:txBody>
          <a:bodyPr/>
          <a:lstStyle>
            <a:lvl1pPr>
              <a:defRPr lang="sv-SE" sz="7000" b="1" kern="1200" baseline="0" dirty="0" smtClean="0">
                <a:solidFill>
                  <a:srgbClr val="961B81"/>
                </a:solidFill>
                <a:latin typeface="+mj-lt"/>
                <a:ea typeface="+mn-ea"/>
                <a:cs typeface="BentonSans Bold"/>
              </a:defRPr>
            </a:lvl1pPr>
          </a:lstStyle>
          <a:p>
            <a:r>
              <a:rPr lang="en-GB" noProof="0"/>
              <a:t>INSERT </a:t>
            </a:r>
            <a:br>
              <a:rPr lang="en-GB" noProof="0"/>
            </a:br>
            <a:r>
              <a:rPr lang="en-GB" noProof="0"/>
              <a:t>HEADING</a:t>
            </a:r>
          </a:p>
        </p:txBody>
      </p:sp>
      <p:sp>
        <p:nvSpPr>
          <p:cNvPr id="9" name="Platshållare för text 2">
            <a:extLst>
              <a:ext uri="{FF2B5EF4-FFF2-40B4-BE49-F238E27FC236}">
                <a16:creationId xmlns:a16="http://schemas.microsoft.com/office/drawing/2014/main" id="{BA38DA06-54E1-367A-0F92-8E31FCEAA9A1}"/>
              </a:ext>
            </a:extLst>
          </p:cNvPr>
          <p:cNvSpPr>
            <a:spLocks noGrp="1"/>
          </p:cNvSpPr>
          <p:nvPr>
            <p:ph type="body" sz="quarter" idx="12" hasCustomPrompt="1"/>
          </p:nvPr>
        </p:nvSpPr>
        <p:spPr>
          <a:xfrm>
            <a:off x="589492" y="4724851"/>
            <a:ext cx="8602132" cy="1029404"/>
          </a:xfrm>
          <a:prstGeom prst="rect">
            <a:avLst/>
          </a:prstGeom>
        </p:spPr>
        <p:txBody>
          <a:bodyPr/>
          <a:lstStyle>
            <a:lvl1pPr marL="0" indent="0">
              <a:buNone/>
              <a:defRPr lang="sv-SE" sz="3000" kern="1200" baseline="0" dirty="0" smtClean="0">
                <a:solidFill>
                  <a:srgbClr val="585858"/>
                </a:solidFill>
                <a:latin typeface="+mj-lt"/>
                <a:ea typeface="+mn-ea"/>
                <a:cs typeface="BentonSans Regular" panose="02000503000000020004" pitchFamily="50" charset="0"/>
              </a:defRPr>
            </a:lvl1pPr>
          </a:lstStyle>
          <a:p>
            <a:pPr lvl="0"/>
            <a:r>
              <a:rPr lang="en-GB" noProof="0"/>
              <a:t>Insert Subtitle</a:t>
            </a:r>
          </a:p>
        </p:txBody>
      </p:sp>
      <p:sp>
        <p:nvSpPr>
          <p:cNvPr id="10" name="Text Placeholder 9">
            <a:extLst>
              <a:ext uri="{FF2B5EF4-FFF2-40B4-BE49-F238E27FC236}">
                <a16:creationId xmlns:a16="http://schemas.microsoft.com/office/drawing/2014/main" id="{6A1551C0-DC26-FF47-6293-08D8E5F1730D}"/>
              </a:ext>
            </a:extLst>
          </p:cNvPr>
          <p:cNvSpPr>
            <a:spLocks noGrp="1"/>
          </p:cNvSpPr>
          <p:nvPr>
            <p:ph type="body" sz="quarter" idx="13" hasCustomPrompt="1"/>
          </p:nvPr>
        </p:nvSpPr>
        <p:spPr>
          <a:xfrm>
            <a:off x="589491" y="6022109"/>
            <a:ext cx="8602132" cy="409574"/>
          </a:xfrm>
          <a:prstGeom prst="rect">
            <a:avLst/>
          </a:prstGeom>
        </p:spPr>
        <p:txBody>
          <a:bodyPr/>
          <a:lstStyle>
            <a:lvl1pPr marL="0" indent="0">
              <a:buFontTx/>
              <a:buNone/>
              <a:defRPr sz="2400">
                <a:solidFill>
                  <a:srgbClr val="585858"/>
                </a:solidFill>
                <a:latin typeface="+mj-lt"/>
              </a:defRPr>
            </a:lvl1pPr>
          </a:lstStyle>
          <a:p>
            <a:pPr lvl="0"/>
            <a:r>
              <a:rPr lang="en-GB" noProof="0"/>
              <a:t>Author, Date</a:t>
            </a:r>
          </a:p>
        </p:txBody>
      </p:sp>
      <p:pic>
        <p:nvPicPr>
          <p:cNvPr id="11" name="Bildobjekt 3">
            <a:extLst>
              <a:ext uri="{FF2B5EF4-FFF2-40B4-BE49-F238E27FC236}">
                <a16:creationId xmlns:a16="http://schemas.microsoft.com/office/drawing/2014/main" id="{88785EC3-2472-4DF1-9CC8-F295A582B26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9583903" y="5060691"/>
            <a:ext cx="2027526" cy="1376935"/>
          </a:xfrm>
          <a:prstGeom prst="rect">
            <a:avLst/>
          </a:prstGeom>
          <a:noFill/>
        </p:spPr>
      </p:pic>
      <p:cxnSp>
        <p:nvCxnSpPr>
          <p:cNvPr id="13" name="Rak 7">
            <a:extLst>
              <a:ext uri="{FF2B5EF4-FFF2-40B4-BE49-F238E27FC236}">
                <a16:creationId xmlns:a16="http://schemas.microsoft.com/office/drawing/2014/main" id="{FDB7998F-A760-2410-098C-BFEC98D5BF89}"/>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4" name="pic_logoB" title="pic_logoB_gray">
            <a:extLst>
              <a:ext uri="{FF2B5EF4-FFF2-40B4-BE49-F238E27FC236}">
                <a16:creationId xmlns:a16="http://schemas.microsoft.com/office/drawing/2014/main" id="{E589D429-624A-4804-9A21-1F6531192FB9}"/>
              </a:ext>
            </a:extLst>
          </p:cNvPr>
          <p:cNvPicPr preferRelativeResize="0">
            <a:picLocks/>
          </p:cNvPicPr>
          <p:nvPr userDrawn="1"/>
        </p:nvPicPr>
        <p:blipFill>
          <a:blip r:embed="rId5"/>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32138016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lvl1pPr>
              <a:defRPr>
                <a:solidFill>
                  <a:srgbClr val="585858"/>
                </a:solidFill>
              </a:defRPr>
            </a:lvl1pPr>
          </a:lstStyle>
          <a:p>
            <a:endParaRPr lang="sv-SE"/>
          </a:p>
        </p:txBody>
      </p:sp>
      <p:sp>
        <p:nvSpPr>
          <p:cNvPr id="9" name="Rubrik 5">
            <a:extLst>
              <a:ext uri="{FF2B5EF4-FFF2-40B4-BE49-F238E27FC236}">
                <a16:creationId xmlns:a16="http://schemas.microsoft.com/office/drawing/2014/main" id="{F06D2B54-E06E-CBE7-30DE-345A18257177}"/>
              </a:ext>
            </a:extLst>
          </p:cNvPr>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10" name="Platshållare för text 7">
            <a:extLst>
              <a:ext uri="{FF2B5EF4-FFF2-40B4-BE49-F238E27FC236}">
                <a16:creationId xmlns:a16="http://schemas.microsoft.com/office/drawing/2014/main" id="{337C6620-B535-8C25-17BC-391AAE7A9BDE}"/>
              </a:ext>
            </a:extLst>
          </p:cNvPr>
          <p:cNvSpPr>
            <a:spLocks noGrp="1"/>
          </p:cNvSpPr>
          <p:nvPr>
            <p:ph type="body" sz="quarter" idx="11" hasCustomPrompt="1"/>
          </p:nvPr>
        </p:nvSpPr>
        <p:spPr>
          <a:xfrm>
            <a:off x="589492" y="2300400"/>
            <a:ext cx="11021936" cy="3361613"/>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1" name="Bildobjekt 3">
            <a:extLst>
              <a:ext uri="{FF2B5EF4-FFF2-40B4-BE49-F238E27FC236}">
                <a16:creationId xmlns:a16="http://schemas.microsoft.com/office/drawing/2014/main" id="{644A0B68-7DAB-93FA-9299-B3E8B4A8B33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cxnSp>
        <p:nvCxnSpPr>
          <p:cNvPr id="12" name="Rak 7">
            <a:extLst>
              <a:ext uri="{FF2B5EF4-FFF2-40B4-BE49-F238E27FC236}">
                <a16:creationId xmlns:a16="http://schemas.microsoft.com/office/drawing/2014/main" id="{ADDC2FF5-9B65-9D26-DD2A-985B1C5C7D79}"/>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3" name="pic_logoB" title="pic_logoB_gray">
            <a:extLst>
              <a:ext uri="{FF2B5EF4-FFF2-40B4-BE49-F238E27FC236}">
                <a16:creationId xmlns:a16="http://schemas.microsoft.com/office/drawing/2014/main" id="{B27EEC26-D000-43D6-C495-E111D2244082}"/>
              </a:ext>
            </a:extLst>
          </p:cNvPr>
          <p:cNvPicPr preferRelativeResize="0">
            <a:picLocks/>
          </p:cNvPicPr>
          <p:nvPr userDrawn="1"/>
        </p:nvPicPr>
        <p:blipFill>
          <a:blip r:embed="rId4"/>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26340512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p>
            <a:endParaRPr lang="sv-SE"/>
          </a:p>
        </p:txBody>
      </p:sp>
      <p:sp>
        <p:nvSpPr>
          <p:cNvPr id="6" name="Rubrik 5">
            <a:extLst>
              <a:ext uri="{FF2B5EF4-FFF2-40B4-BE49-F238E27FC236}">
                <a16:creationId xmlns:a16="http://schemas.microsoft.com/office/drawing/2014/main" id="{C9E8615C-869A-DF44-FCD6-D0381795ED42}"/>
              </a:ext>
            </a:extLst>
          </p:cNvPr>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7" name="Platshållare för text 7">
            <a:extLst>
              <a:ext uri="{FF2B5EF4-FFF2-40B4-BE49-F238E27FC236}">
                <a16:creationId xmlns:a16="http://schemas.microsoft.com/office/drawing/2014/main" id="{687A8C5C-78DF-7843-A21E-C41EE48BF9AE}"/>
              </a:ext>
            </a:extLst>
          </p:cNvPr>
          <p:cNvSpPr>
            <a:spLocks noGrp="1"/>
          </p:cNvSpPr>
          <p:nvPr>
            <p:ph type="body" sz="quarter" idx="11" hasCustomPrompt="1"/>
          </p:nvPr>
        </p:nvSpPr>
        <p:spPr>
          <a:xfrm>
            <a:off x="589492" y="2300400"/>
            <a:ext cx="8602133" cy="3361613"/>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8" name="Bildobjekt 3">
            <a:extLst>
              <a:ext uri="{FF2B5EF4-FFF2-40B4-BE49-F238E27FC236}">
                <a16:creationId xmlns:a16="http://schemas.microsoft.com/office/drawing/2014/main" id="{7B9B5269-8F8C-3859-AC5D-0F213842CC87}"/>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cxnSp>
        <p:nvCxnSpPr>
          <p:cNvPr id="9" name="Rak 7">
            <a:extLst>
              <a:ext uri="{FF2B5EF4-FFF2-40B4-BE49-F238E27FC236}">
                <a16:creationId xmlns:a16="http://schemas.microsoft.com/office/drawing/2014/main" id="{730A4F51-80FB-2078-58EC-09FA500753ED}"/>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1" name="pic_logoB" title="pic_logoB_gray">
            <a:extLst>
              <a:ext uri="{FF2B5EF4-FFF2-40B4-BE49-F238E27FC236}">
                <a16:creationId xmlns:a16="http://schemas.microsoft.com/office/drawing/2014/main" id="{BBB4FC7C-8DE4-8C1A-9926-4654B2E11653}"/>
              </a:ext>
            </a:extLst>
          </p:cNvPr>
          <p:cNvPicPr preferRelativeResize="0">
            <a:picLocks/>
          </p:cNvPicPr>
          <p:nvPr userDrawn="1"/>
        </p:nvPicPr>
        <p:blipFill>
          <a:blip r:embed="rId4"/>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273780552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full size">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5" name="Platshållare för bild 2"/>
          <p:cNvSpPr>
            <a:spLocks noGrp="1"/>
          </p:cNvSpPr>
          <p:nvPr>
            <p:ph type="pic" sz="quarter" idx="12" hasCustomPrompt="1"/>
          </p:nvPr>
        </p:nvSpPr>
        <p:spPr>
          <a:xfrm>
            <a:off x="5" y="0"/>
            <a:ext cx="12191999" cy="6858000"/>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Tree>
    <p:extLst>
      <p:ext uri="{BB962C8B-B14F-4D97-AF65-F5344CB8AC3E}">
        <p14:creationId xmlns:p14="http://schemas.microsoft.com/office/powerpoint/2010/main" val="36572393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5" name="Rak 7">
            <a:extLst>
              <a:ext uri="{FF2B5EF4-FFF2-40B4-BE49-F238E27FC236}">
                <a16:creationId xmlns:a16="http://schemas.microsoft.com/office/drawing/2014/main" id="{C6E5F64B-2BAB-DE20-9C6A-82038590D9DD}"/>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7" name="pic_logoB" title="pic_logoB_gray">
            <a:extLst>
              <a:ext uri="{FF2B5EF4-FFF2-40B4-BE49-F238E27FC236}">
                <a16:creationId xmlns:a16="http://schemas.microsoft.com/office/drawing/2014/main" id="{EE80AEF6-D171-7020-32B7-E9C5EED57E7D}"/>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sp>
        <p:nvSpPr>
          <p:cNvPr id="9" name="Rubrik 5">
            <a:extLst>
              <a:ext uri="{FF2B5EF4-FFF2-40B4-BE49-F238E27FC236}">
                <a16:creationId xmlns:a16="http://schemas.microsoft.com/office/drawing/2014/main" id="{DC070AF4-E8BD-320F-FA06-678CBBC2C69C}"/>
              </a:ext>
            </a:extLst>
          </p:cNvPr>
          <p:cNvSpPr>
            <a:spLocks noGrp="1"/>
          </p:cNvSpPr>
          <p:nvPr>
            <p:ph type="title" hasCustomPrompt="1"/>
          </p:nvPr>
        </p:nvSpPr>
        <p:spPr>
          <a:xfrm>
            <a:off x="6489992" y="1180800"/>
            <a:ext cx="5121436"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10" name="Platshållare för bild 2">
            <a:extLst>
              <a:ext uri="{FF2B5EF4-FFF2-40B4-BE49-F238E27FC236}">
                <a16:creationId xmlns:a16="http://schemas.microsoft.com/office/drawing/2014/main" id="{C78CA6D9-E125-BA6F-EC5B-3ECA9995E90D}"/>
              </a:ext>
            </a:extLst>
          </p:cNvPr>
          <p:cNvSpPr>
            <a:spLocks noGrp="1"/>
          </p:cNvSpPr>
          <p:nvPr>
            <p:ph type="pic" sz="quarter" idx="12" hasCustomPrompt="1"/>
          </p:nvPr>
        </p:nvSpPr>
        <p:spPr>
          <a:xfrm>
            <a:off x="589492" y="1206000"/>
            <a:ext cx="5506508" cy="4215087"/>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
        <p:nvSpPr>
          <p:cNvPr id="12" name="Platshållare för text 7">
            <a:extLst>
              <a:ext uri="{FF2B5EF4-FFF2-40B4-BE49-F238E27FC236}">
                <a16:creationId xmlns:a16="http://schemas.microsoft.com/office/drawing/2014/main" id="{95BD777B-98F6-68FF-B1B9-42A469F86F83}"/>
              </a:ext>
            </a:extLst>
          </p:cNvPr>
          <p:cNvSpPr>
            <a:spLocks noGrp="1"/>
          </p:cNvSpPr>
          <p:nvPr>
            <p:ph type="body" sz="quarter" idx="11" hasCustomPrompt="1"/>
          </p:nvPr>
        </p:nvSpPr>
        <p:spPr>
          <a:xfrm>
            <a:off x="6489992" y="2300400"/>
            <a:ext cx="5121437" cy="3120687"/>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3" name="Bildobjekt 3">
            <a:extLst>
              <a:ext uri="{FF2B5EF4-FFF2-40B4-BE49-F238E27FC236}">
                <a16:creationId xmlns:a16="http://schemas.microsoft.com/office/drawing/2014/main" id="{C9DC07D1-7C81-C504-76FA-A6B74E7ADD73}"/>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Tree>
    <p:extLst>
      <p:ext uri="{BB962C8B-B14F-4D97-AF65-F5344CB8AC3E}">
        <p14:creationId xmlns:p14="http://schemas.microsoft.com/office/powerpoint/2010/main" val="337905225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4" name="Rak 7">
            <a:extLst>
              <a:ext uri="{FF2B5EF4-FFF2-40B4-BE49-F238E27FC236}">
                <a16:creationId xmlns:a16="http://schemas.microsoft.com/office/drawing/2014/main" id="{5C323753-592A-63F8-9D93-7E732FA5DC33}"/>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5" name="pic_logoB" title="pic_logoB_gray">
            <a:extLst>
              <a:ext uri="{FF2B5EF4-FFF2-40B4-BE49-F238E27FC236}">
                <a16:creationId xmlns:a16="http://schemas.microsoft.com/office/drawing/2014/main" id="{5A7FE3CA-4C1D-0BEA-DCED-A19000818DE4}"/>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sp>
        <p:nvSpPr>
          <p:cNvPr id="10" name="Rubrik 5">
            <a:extLst>
              <a:ext uri="{FF2B5EF4-FFF2-40B4-BE49-F238E27FC236}">
                <a16:creationId xmlns:a16="http://schemas.microsoft.com/office/drawing/2014/main" id="{6D7881DF-A376-EA81-29A6-C8C44A5C5CD5}"/>
              </a:ext>
            </a:extLst>
          </p:cNvPr>
          <p:cNvSpPr>
            <a:spLocks noGrp="1"/>
          </p:cNvSpPr>
          <p:nvPr>
            <p:ph type="title" hasCustomPrompt="1"/>
          </p:nvPr>
        </p:nvSpPr>
        <p:spPr>
          <a:xfrm>
            <a:off x="589492" y="1180800"/>
            <a:ext cx="5122800" cy="756000"/>
          </a:xfrm>
          <a:prstGeom prst="rect">
            <a:avLst/>
          </a:prstGeom>
        </p:spPr>
        <p:txBody>
          <a:bodyPr/>
          <a:lstStyle>
            <a:lvl1pPr>
              <a:defRPr sz="3500" b="1" cap="all" baseline="0">
                <a:solidFill>
                  <a:srgbClr val="585858"/>
                </a:solidFill>
                <a:latin typeface="+mj-lt"/>
              </a:defRPr>
            </a:lvl1pPr>
          </a:lstStyle>
          <a:p>
            <a:r>
              <a:rPr lang="en-GB" noProof="0"/>
              <a:t>HEADLINE</a:t>
            </a:r>
          </a:p>
        </p:txBody>
      </p:sp>
      <p:sp>
        <p:nvSpPr>
          <p:cNvPr id="12" name="Platshållare för bild 2">
            <a:extLst>
              <a:ext uri="{FF2B5EF4-FFF2-40B4-BE49-F238E27FC236}">
                <a16:creationId xmlns:a16="http://schemas.microsoft.com/office/drawing/2014/main" id="{2038572A-C1F3-4104-0FF6-67A4C744F246}"/>
              </a:ext>
            </a:extLst>
          </p:cNvPr>
          <p:cNvSpPr>
            <a:spLocks noGrp="1"/>
          </p:cNvSpPr>
          <p:nvPr>
            <p:ph type="pic" sz="quarter" idx="12" hasCustomPrompt="1"/>
          </p:nvPr>
        </p:nvSpPr>
        <p:spPr>
          <a:xfrm>
            <a:off x="6103429" y="1180800"/>
            <a:ext cx="5508000" cy="4240285"/>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
        <p:nvSpPr>
          <p:cNvPr id="13" name="Platshållare för text 7">
            <a:extLst>
              <a:ext uri="{FF2B5EF4-FFF2-40B4-BE49-F238E27FC236}">
                <a16:creationId xmlns:a16="http://schemas.microsoft.com/office/drawing/2014/main" id="{FCD6D9C6-D6A4-3275-EFDC-111B1CD3D827}"/>
              </a:ext>
            </a:extLst>
          </p:cNvPr>
          <p:cNvSpPr>
            <a:spLocks noGrp="1"/>
          </p:cNvSpPr>
          <p:nvPr>
            <p:ph type="body" sz="quarter" idx="11" hasCustomPrompt="1"/>
          </p:nvPr>
        </p:nvSpPr>
        <p:spPr>
          <a:xfrm>
            <a:off x="589493" y="2300400"/>
            <a:ext cx="5122800" cy="3120685"/>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4" name="Bildobjekt 3">
            <a:extLst>
              <a:ext uri="{FF2B5EF4-FFF2-40B4-BE49-F238E27FC236}">
                <a16:creationId xmlns:a16="http://schemas.microsoft.com/office/drawing/2014/main" id="{547A569C-74BE-F3BA-1214-05514DC8A69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Tree>
    <p:extLst>
      <p:ext uri="{BB962C8B-B14F-4D97-AF65-F5344CB8AC3E}">
        <p14:creationId xmlns:p14="http://schemas.microsoft.com/office/powerpoint/2010/main" val="25949830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two headings">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3" name="Rak 7">
            <a:extLst>
              <a:ext uri="{FF2B5EF4-FFF2-40B4-BE49-F238E27FC236}">
                <a16:creationId xmlns:a16="http://schemas.microsoft.com/office/drawing/2014/main" id="{9C4BDD03-F54F-60D9-8BB3-BD3A27B8AB14}"/>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5" name="pic_logoB" title="pic_logoB_gray">
            <a:extLst>
              <a:ext uri="{FF2B5EF4-FFF2-40B4-BE49-F238E27FC236}">
                <a16:creationId xmlns:a16="http://schemas.microsoft.com/office/drawing/2014/main" id="{2323C821-5FDB-9F97-06F5-CE3B5AF0C522}"/>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pic>
        <p:nvPicPr>
          <p:cNvPr id="7" name="Bildobjekt 3">
            <a:extLst>
              <a:ext uri="{FF2B5EF4-FFF2-40B4-BE49-F238E27FC236}">
                <a16:creationId xmlns:a16="http://schemas.microsoft.com/office/drawing/2014/main" id="{C97CC983-D9E2-0A40-37DC-0CED0FE92619}"/>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
        <p:nvSpPr>
          <p:cNvPr id="13" name="Content Placeholder 2">
            <a:extLst>
              <a:ext uri="{FF2B5EF4-FFF2-40B4-BE49-F238E27FC236}">
                <a16:creationId xmlns:a16="http://schemas.microsoft.com/office/drawing/2014/main" id="{B003C660-E6CC-6C59-F153-A8A64B4CCB03}"/>
              </a:ext>
            </a:extLst>
          </p:cNvPr>
          <p:cNvSpPr>
            <a:spLocks noGrp="1"/>
          </p:cNvSpPr>
          <p:nvPr>
            <p:ph sz="half" idx="1" hasCustomPrompt="1"/>
          </p:nvPr>
        </p:nvSpPr>
        <p:spPr>
          <a:xfrm>
            <a:off x="588815" y="2300400"/>
            <a:ext cx="5158845" cy="2960920"/>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14" name="Platshållare för text 3">
            <a:extLst>
              <a:ext uri="{FF2B5EF4-FFF2-40B4-BE49-F238E27FC236}">
                <a16:creationId xmlns:a16="http://schemas.microsoft.com/office/drawing/2014/main" id="{BDCBCF70-86B3-E78C-CB07-D4A5EDE105DD}"/>
              </a:ext>
            </a:extLst>
          </p:cNvPr>
          <p:cNvSpPr>
            <a:spLocks noGrp="1"/>
          </p:cNvSpPr>
          <p:nvPr>
            <p:ph type="body" sz="quarter" idx="16" hasCustomPrompt="1"/>
          </p:nvPr>
        </p:nvSpPr>
        <p:spPr>
          <a:xfrm>
            <a:off x="589492" y="1180800"/>
            <a:ext cx="5158846" cy="756000"/>
          </a:xfrm>
          <a:prstGeom prst="rect">
            <a:avLst/>
          </a:prstGeom>
        </p:spPr>
        <p:txBody>
          <a:bodyPr/>
          <a:lstStyle>
            <a:lvl1pPr marL="0" indent="0">
              <a:buNone/>
              <a:defRPr sz="3600" b="1" cap="all" baseline="0">
                <a:solidFill>
                  <a:srgbClr val="585858"/>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1</a:t>
            </a:r>
          </a:p>
        </p:txBody>
      </p:sp>
      <p:sp>
        <p:nvSpPr>
          <p:cNvPr id="15" name="Platshållare för text 3">
            <a:extLst>
              <a:ext uri="{FF2B5EF4-FFF2-40B4-BE49-F238E27FC236}">
                <a16:creationId xmlns:a16="http://schemas.microsoft.com/office/drawing/2014/main" id="{2F2E5C3F-1FC1-5298-982B-291A4D7E15FA}"/>
              </a:ext>
            </a:extLst>
          </p:cNvPr>
          <p:cNvSpPr>
            <a:spLocks noGrp="1"/>
          </p:cNvSpPr>
          <p:nvPr>
            <p:ph type="body" sz="quarter" idx="17" hasCustomPrompt="1"/>
          </p:nvPr>
        </p:nvSpPr>
        <p:spPr>
          <a:xfrm>
            <a:off x="6443664" y="1180800"/>
            <a:ext cx="5167764" cy="756000"/>
          </a:xfrm>
          <a:prstGeom prst="rect">
            <a:avLst/>
          </a:prstGeom>
        </p:spPr>
        <p:txBody>
          <a:bodyPr/>
          <a:lstStyle>
            <a:lvl1pPr marL="0" indent="0">
              <a:buNone/>
              <a:defRPr sz="3600" b="1" cap="all" baseline="0">
                <a:solidFill>
                  <a:srgbClr val="585858"/>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2</a:t>
            </a:r>
          </a:p>
        </p:txBody>
      </p:sp>
      <p:sp>
        <p:nvSpPr>
          <p:cNvPr id="16" name="Content Placeholder 2">
            <a:extLst>
              <a:ext uri="{FF2B5EF4-FFF2-40B4-BE49-F238E27FC236}">
                <a16:creationId xmlns:a16="http://schemas.microsoft.com/office/drawing/2014/main" id="{02A000C8-0683-7315-B5F5-70B27F746C85}"/>
              </a:ext>
            </a:extLst>
          </p:cNvPr>
          <p:cNvSpPr>
            <a:spLocks noGrp="1"/>
          </p:cNvSpPr>
          <p:nvPr>
            <p:ph sz="half" idx="18" hasCustomPrompt="1"/>
          </p:nvPr>
        </p:nvSpPr>
        <p:spPr>
          <a:xfrm>
            <a:off x="6452583" y="2300400"/>
            <a:ext cx="5158845" cy="2960920"/>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5901962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one headline">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2">
            <a:biLevel thresh="25000"/>
          </a:blip>
          <a:stretch>
            <a:fillRect/>
          </a:stretch>
        </p:blipFill>
        <p:spPr>
          <a:xfrm>
            <a:off x="10596869" y="5743082"/>
            <a:ext cx="1014560" cy="689009"/>
          </a:xfrm>
          <a:prstGeom prst="rect">
            <a:avLst/>
          </a:prstGeom>
        </p:spPr>
      </p:pic>
      <p:sp>
        <p:nvSpPr>
          <p:cNvPr id="3" name="Content Placeholder 2">
            <a:extLst>
              <a:ext uri="{FF2B5EF4-FFF2-40B4-BE49-F238E27FC236}">
                <a16:creationId xmlns:a16="http://schemas.microsoft.com/office/drawing/2014/main" id="{EFEF5BC8-1BF6-5D09-E330-5881D4E43643}"/>
              </a:ext>
            </a:extLst>
          </p:cNvPr>
          <p:cNvSpPr>
            <a:spLocks noGrp="1"/>
          </p:cNvSpPr>
          <p:nvPr>
            <p:ph sz="half" idx="1" hasCustomPrompt="1"/>
          </p:nvPr>
        </p:nvSpPr>
        <p:spPr>
          <a:xfrm>
            <a:off x="588815" y="2300400"/>
            <a:ext cx="5158845" cy="2960919"/>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8" name="Content Placeholder 2">
            <a:extLst>
              <a:ext uri="{FF2B5EF4-FFF2-40B4-BE49-F238E27FC236}">
                <a16:creationId xmlns:a16="http://schemas.microsoft.com/office/drawing/2014/main" id="{C104C9DB-5EBC-3CEE-8A65-8A09D09D2483}"/>
              </a:ext>
            </a:extLst>
          </p:cNvPr>
          <p:cNvSpPr>
            <a:spLocks noGrp="1"/>
          </p:cNvSpPr>
          <p:nvPr>
            <p:ph sz="half" idx="18" hasCustomPrompt="1"/>
          </p:nvPr>
        </p:nvSpPr>
        <p:spPr>
          <a:xfrm>
            <a:off x="6452583" y="2300400"/>
            <a:ext cx="5158845" cy="2960919"/>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cxnSp>
        <p:nvCxnSpPr>
          <p:cNvPr id="5" name="Rak 7">
            <a:extLst>
              <a:ext uri="{FF2B5EF4-FFF2-40B4-BE49-F238E27FC236}">
                <a16:creationId xmlns:a16="http://schemas.microsoft.com/office/drawing/2014/main" id="{00820967-AF9E-E499-325F-5FD32AA93523}"/>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9" name="pic_logoB" title="pic_logoB_gray">
            <a:extLst>
              <a:ext uri="{FF2B5EF4-FFF2-40B4-BE49-F238E27FC236}">
                <a16:creationId xmlns:a16="http://schemas.microsoft.com/office/drawing/2014/main" id="{579F5860-5055-784D-097A-4668604D0858}"/>
              </a:ext>
            </a:extLst>
          </p:cNvPr>
          <p:cNvPicPr preferRelativeResize="0">
            <a:picLocks/>
          </p:cNvPicPr>
          <p:nvPr userDrawn="1"/>
        </p:nvPicPr>
        <p:blipFill>
          <a:blip r:embed="rId3"/>
          <a:stretch>
            <a:fillRect/>
          </a:stretch>
        </p:blipFill>
        <p:spPr>
          <a:xfrm>
            <a:off x="9586383" y="427471"/>
            <a:ext cx="2027526" cy="228600"/>
          </a:xfrm>
          <a:prstGeom prst="rect">
            <a:avLst/>
          </a:prstGeom>
          <a:solidFill>
            <a:schemeClr val="bg1"/>
          </a:solidFill>
        </p:spPr>
      </p:pic>
      <p:pic>
        <p:nvPicPr>
          <p:cNvPr id="11" name="Bildobjekt 3">
            <a:extLst>
              <a:ext uri="{FF2B5EF4-FFF2-40B4-BE49-F238E27FC236}">
                <a16:creationId xmlns:a16="http://schemas.microsoft.com/office/drawing/2014/main" id="{8B667CAA-3891-6C27-A427-ABBC9350B9FC}"/>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
        <p:nvSpPr>
          <p:cNvPr id="12" name="Footer Placeholder 1">
            <a:extLst>
              <a:ext uri="{FF2B5EF4-FFF2-40B4-BE49-F238E27FC236}">
                <a16:creationId xmlns:a16="http://schemas.microsoft.com/office/drawing/2014/main" id="{D24E9DB7-EE31-D561-720D-6B4F94C5C9C9}"/>
              </a:ext>
            </a:extLst>
          </p:cNvPr>
          <p:cNvSpPr>
            <a:spLocks noGrp="1"/>
          </p:cNvSpPr>
          <p:nvPr>
            <p:ph type="ftr" sz="quarter" idx="13"/>
          </p:nvPr>
        </p:nvSpPr>
        <p:spPr>
          <a:xfrm>
            <a:off x="4038600" y="6356357"/>
            <a:ext cx="4114800" cy="365125"/>
          </a:xfrm>
          <a:prstGeom prst="rect">
            <a:avLst/>
          </a:prstGeom>
        </p:spPr>
        <p:txBody>
          <a:bodyPr/>
          <a:lstStyle/>
          <a:p>
            <a:endParaRPr lang="sv-SE"/>
          </a:p>
        </p:txBody>
      </p:sp>
    </p:spTree>
    <p:extLst>
      <p:ext uri="{BB962C8B-B14F-4D97-AF65-F5344CB8AC3E}">
        <p14:creationId xmlns:p14="http://schemas.microsoft.com/office/powerpoint/2010/main" val="238180644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slid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41BBEBE-17F3-954F-BFEE-B31D9B83F096}"/>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1012371" y="-1521226"/>
            <a:ext cx="10499271" cy="9900451"/>
          </a:xfrm>
          <a:prstGeom prst="rect">
            <a:avLst/>
          </a:prstGeom>
        </p:spPr>
      </p:pic>
      <p:pic>
        <p:nvPicPr>
          <p:cNvPr id="3" name="Bildobjekt 2" title="pic_logoA_white"/>
          <p:cNvPicPr>
            <a:picLocks/>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290021" y="2626269"/>
            <a:ext cx="3611958" cy="1605463"/>
          </a:xfrm>
          <a:prstGeom prst="rect">
            <a:avLst/>
          </a:prstGeom>
        </p:spPr>
      </p:pic>
    </p:spTree>
    <p:extLst>
      <p:ext uri="{BB962C8B-B14F-4D97-AF65-F5344CB8AC3E}">
        <p14:creationId xmlns:p14="http://schemas.microsoft.com/office/powerpoint/2010/main" val="12123334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pic>
        <p:nvPicPr>
          <p:cNvPr id="11" name="Bildobjekt 5">
            <a:extLst>
              <a:ext uri="{FF2B5EF4-FFF2-40B4-BE49-F238E27FC236}">
                <a16:creationId xmlns:a16="http://schemas.microsoft.com/office/drawing/2014/main" id="{113DE12F-1F5C-0053-62A7-1A78AFEAF7B0}"/>
              </a:ext>
            </a:extLst>
          </p:cNvPr>
          <p:cNvPicPr>
            <a:picLocks noChangeAspect="1"/>
          </p:cNvPicPr>
          <p:nvPr userDrawn="1"/>
        </p:nvPicPr>
        <p:blipFill>
          <a:blip r:embed="rId2">
            <a:alphaModFix amt="3000"/>
          </a:blip>
          <a:stretch>
            <a:fillRect/>
          </a:stretch>
        </p:blipFill>
        <p:spPr>
          <a:xfrm>
            <a:off x="8261509" y="3345728"/>
            <a:ext cx="4691055" cy="4423503"/>
          </a:xfrm>
          <a:prstGeom prst="rect">
            <a:avLst/>
          </a:prstGeom>
        </p:spPr>
      </p:pic>
      <p:sp>
        <p:nvSpPr>
          <p:cNvPr id="5" name="Rubrik 4"/>
          <p:cNvSpPr>
            <a:spLocks noGrp="1"/>
          </p:cNvSpPr>
          <p:nvPr>
            <p:ph type="title" hasCustomPrompt="1"/>
          </p:nvPr>
        </p:nvSpPr>
        <p:spPr>
          <a:xfrm>
            <a:off x="589492" y="2312767"/>
            <a:ext cx="11021937" cy="2277645"/>
          </a:xfrm>
          <a:prstGeom prst="rect">
            <a:avLst/>
          </a:prstGeom>
        </p:spPr>
        <p:txBody>
          <a:bodyPr/>
          <a:lstStyle>
            <a:lvl1pPr>
              <a:defRPr lang="sv-SE" sz="7000" b="1" kern="1200" baseline="0" dirty="0" smtClean="0">
                <a:solidFill>
                  <a:schemeClr val="bg1"/>
                </a:solidFill>
                <a:latin typeface="+mj-lt"/>
                <a:ea typeface="+mn-ea"/>
                <a:cs typeface="BentonSans Bold"/>
              </a:defRPr>
            </a:lvl1pPr>
          </a:lstStyle>
          <a:p>
            <a:r>
              <a:rPr lang="en-GB" noProof="0"/>
              <a:t>INSERT </a:t>
            </a:r>
            <a:br>
              <a:rPr lang="en-GB" noProof="0"/>
            </a:br>
            <a:r>
              <a:rPr lang="en-GB" noProof="0"/>
              <a:t>HEADING</a:t>
            </a:r>
          </a:p>
        </p:txBody>
      </p:sp>
      <p:sp>
        <p:nvSpPr>
          <p:cNvPr id="3" name="Platshållare för text 2"/>
          <p:cNvSpPr>
            <a:spLocks noGrp="1"/>
          </p:cNvSpPr>
          <p:nvPr>
            <p:ph type="body" sz="quarter" idx="12" hasCustomPrompt="1"/>
          </p:nvPr>
        </p:nvSpPr>
        <p:spPr>
          <a:xfrm>
            <a:off x="589492" y="4724851"/>
            <a:ext cx="8602132" cy="1029404"/>
          </a:xfrm>
          <a:prstGeom prst="rect">
            <a:avLst/>
          </a:prstGeom>
        </p:spPr>
        <p:txBody>
          <a:bodyPr/>
          <a:lstStyle>
            <a:lvl1pPr marL="0" indent="0">
              <a:buNone/>
              <a:defRPr lang="sv-SE" sz="3000" kern="1200" baseline="0" dirty="0" smtClean="0">
                <a:solidFill>
                  <a:schemeClr val="bg1"/>
                </a:solidFill>
                <a:latin typeface="+mj-lt"/>
                <a:ea typeface="+mn-ea"/>
                <a:cs typeface="BentonSans Regular" panose="02000503000000020004" pitchFamily="50" charset="0"/>
              </a:defRPr>
            </a:lvl1pPr>
          </a:lstStyle>
          <a:p>
            <a:pPr lvl="0"/>
            <a:r>
              <a:rPr lang="en-GB" noProof="0"/>
              <a:t>Insert Subtitle</a:t>
            </a:r>
          </a:p>
        </p:txBody>
      </p:sp>
      <p:pic>
        <p:nvPicPr>
          <p:cNvPr id="6" name="Bildobjekt 5">
            <a:extLst>
              <a:ext uri="{FF2B5EF4-FFF2-40B4-BE49-F238E27FC236}">
                <a16:creationId xmlns:a16="http://schemas.microsoft.com/office/drawing/2014/main" id="{9E69D45D-46B3-3C46-91A0-CFAE21E796A3}"/>
              </a:ext>
            </a:extLst>
          </p:cNvPr>
          <p:cNvPicPr>
            <a:picLocks noChangeAspect="1"/>
          </p:cNvPicPr>
          <p:nvPr userDrawn="1"/>
        </p:nvPicPr>
        <p:blipFill>
          <a:blip r:embed="rId2">
            <a:alphaModFix amt="3000"/>
          </a:blip>
          <a:stretch>
            <a:fillRect/>
          </a:stretch>
        </p:blipFill>
        <p:spPr>
          <a:xfrm>
            <a:off x="-1173018" y="-2467040"/>
            <a:ext cx="4691055" cy="4423503"/>
          </a:xfrm>
          <a:prstGeom prst="rect">
            <a:avLst/>
          </a:prstGeom>
        </p:spPr>
      </p:pic>
      <p:pic>
        <p:nvPicPr>
          <p:cNvPr id="4" name="Bildobjekt 3">
            <a:extLst>
              <a:ext uri="{FF2B5EF4-FFF2-40B4-BE49-F238E27FC236}">
                <a16:creationId xmlns:a16="http://schemas.microsoft.com/office/drawing/2014/main" id="{0E85CCC2-4123-684E-834E-60D05C3D6AF5}"/>
              </a:ext>
            </a:extLst>
          </p:cNvPr>
          <p:cNvPicPr>
            <a:picLocks noChangeAspect="1"/>
          </p:cNvPicPr>
          <p:nvPr userDrawn="1"/>
        </p:nvPicPr>
        <p:blipFill>
          <a:blip r:embed="rId3">
            <a:biLevel thresh="25000"/>
          </a:blip>
          <a:stretch>
            <a:fillRect/>
          </a:stretch>
        </p:blipFill>
        <p:spPr>
          <a:xfrm>
            <a:off x="9593274" y="5054748"/>
            <a:ext cx="2027526" cy="1376935"/>
          </a:xfrm>
          <a:prstGeom prst="rect">
            <a:avLst/>
          </a:prstGeom>
        </p:spPr>
      </p:pic>
      <p:pic>
        <p:nvPicPr>
          <p:cNvPr id="12" name="Bildobjekt 11" title="pic_logoB_white">
            <a:extLst>
              <a:ext uri="{FF2B5EF4-FFF2-40B4-BE49-F238E27FC236}">
                <a16:creationId xmlns:a16="http://schemas.microsoft.com/office/drawing/2014/main" id="{22B67EC8-A427-284F-8F47-5BA07EB7651D}"/>
              </a:ext>
            </a:extLst>
          </p:cNvPr>
          <p:cNvPicPr preferRelativeResize="0">
            <a:picLocks/>
          </p:cNvPicPr>
          <p:nvPr userDrawn="1"/>
        </p:nvPicPr>
        <p:blipFill>
          <a:blip r:embed="rId4"/>
          <a:stretch>
            <a:fillRect/>
          </a:stretch>
        </p:blipFill>
        <p:spPr>
          <a:xfrm>
            <a:off x="9586383" y="426317"/>
            <a:ext cx="2027526" cy="228600"/>
          </a:xfrm>
          <a:prstGeom prst="rect">
            <a:avLst/>
          </a:prstGeom>
        </p:spPr>
      </p:pic>
      <p:cxnSp>
        <p:nvCxnSpPr>
          <p:cNvPr id="13" name="Rak 7">
            <a:extLst>
              <a:ext uri="{FF2B5EF4-FFF2-40B4-BE49-F238E27FC236}">
                <a16:creationId xmlns:a16="http://schemas.microsoft.com/office/drawing/2014/main" id="{A33E4CBB-28E7-1540-B51D-32796EDFE0C6}"/>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618F7523-9D9E-E475-37A3-7DC7710E36AC}"/>
              </a:ext>
            </a:extLst>
          </p:cNvPr>
          <p:cNvSpPr>
            <a:spLocks noGrp="1"/>
          </p:cNvSpPr>
          <p:nvPr>
            <p:ph type="body" sz="quarter" idx="13" hasCustomPrompt="1"/>
          </p:nvPr>
        </p:nvSpPr>
        <p:spPr>
          <a:xfrm>
            <a:off x="589491" y="6022109"/>
            <a:ext cx="8602132" cy="409574"/>
          </a:xfrm>
          <a:prstGeom prst="rect">
            <a:avLst/>
          </a:prstGeom>
        </p:spPr>
        <p:txBody>
          <a:bodyPr/>
          <a:lstStyle>
            <a:lvl1pPr marL="0" indent="0">
              <a:buFontTx/>
              <a:buNone/>
              <a:defRPr sz="2400">
                <a:solidFill>
                  <a:schemeClr val="bg1"/>
                </a:solidFill>
                <a:latin typeface="+mj-lt"/>
              </a:defRPr>
            </a:lvl1pPr>
          </a:lstStyle>
          <a:p>
            <a:pPr lvl="0"/>
            <a:r>
              <a:rPr lang="en-GB" noProof="0"/>
              <a:t>Author, Date</a:t>
            </a:r>
          </a:p>
        </p:txBody>
      </p:sp>
    </p:spTree>
    <p:extLst>
      <p:ext uri="{BB962C8B-B14F-4D97-AF65-F5344CB8AC3E}">
        <p14:creationId xmlns:p14="http://schemas.microsoft.com/office/powerpoint/2010/main" val="155179475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lvl1pPr>
              <a:defRPr>
                <a:solidFill>
                  <a:srgbClr val="585858"/>
                </a:solidFill>
              </a:defRPr>
            </a:lvl1pPr>
          </a:lstStyle>
          <a:p>
            <a:endParaRPr lang="sv-SE"/>
          </a:p>
        </p:txBody>
      </p:sp>
      <p:sp>
        <p:nvSpPr>
          <p:cNvPr id="15" name="Arrow: Pentagon 14">
            <a:extLst>
              <a:ext uri="{FF2B5EF4-FFF2-40B4-BE49-F238E27FC236}">
                <a16:creationId xmlns:a16="http://schemas.microsoft.com/office/drawing/2014/main" id="{DD5FF532-DC39-53F5-896B-94B7F569D073}"/>
              </a:ext>
            </a:extLst>
          </p:cNvPr>
          <p:cNvSpPr/>
          <p:nvPr userDrawn="1"/>
        </p:nvSpPr>
        <p:spPr>
          <a:xfrm rot="5400000">
            <a:off x="-1120508" y="2890800"/>
            <a:ext cx="4860000" cy="1440000"/>
          </a:xfrm>
          <a:prstGeom prst="homePlate">
            <a:avLst/>
          </a:prstGeom>
          <a:solidFill>
            <a:srgbClr val="961B8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F6347DE9-1898-853A-2A21-2482D2D11A02}"/>
              </a:ext>
            </a:extLst>
          </p:cNvPr>
          <p:cNvSpPr/>
          <p:nvPr userDrawn="1"/>
        </p:nvSpPr>
        <p:spPr>
          <a:xfrm rot="5400000">
            <a:off x="834991" y="2890797"/>
            <a:ext cx="4860000" cy="1440000"/>
          </a:xfrm>
          <a:prstGeom prst="homePlate">
            <a:avLst/>
          </a:prstGeom>
          <a:solidFill>
            <a:srgbClr val="EBEBD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15A54BE8-93B9-FA64-E4A0-EFE0AE90F4F0}"/>
              </a:ext>
            </a:extLst>
          </p:cNvPr>
          <p:cNvSpPr/>
          <p:nvPr userDrawn="1"/>
        </p:nvSpPr>
        <p:spPr>
          <a:xfrm rot="5400000">
            <a:off x="2781064" y="2890797"/>
            <a:ext cx="4860000" cy="1440000"/>
          </a:xfrm>
          <a:prstGeom prst="homePlate">
            <a:avLst/>
          </a:prstGeom>
          <a:solidFill>
            <a:srgbClr val="FFB5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EFAE1D73-1AF4-0C86-809A-1F6152A9431B}"/>
              </a:ext>
            </a:extLst>
          </p:cNvPr>
          <p:cNvSpPr/>
          <p:nvPr userDrawn="1"/>
        </p:nvSpPr>
        <p:spPr>
          <a:xfrm rot="5400000">
            <a:off x="4677830" y="2890797"/>
            <a:ext cx="4860000" cy="1440000"/>
          </a:xfrm>
          <a:prstGeom prst="homePlate">
            <a:avLst/>
          </a:prstGeom>
          <a:solidFill>
            <a:srgbClr val="00ACA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DD677853-D222-DC1C-4598-9F8693703052}"/>
              </a:ext>
            </a:extLst>
          </p:cNvPr>
          <p:cNvSpPr/>
          <p:nvPr userDrawn="1"/>
        </p:nvSpPr>
        <p:spPr>
          <a:xfrm rot="5400000">
            <a:off x="6565169" y="2890797"/>
            <a:ext cx="4860000" cy="1440000"/>
          </a:xfrm>
          <a:prstGeom prst="homePlate">
            <a:avLst/>
          </a:prstGeom>
          <a:solidFill>
            <a:srgbClr val="00386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Pentagon 19">
            <a:extLst>
              <a:ext uri="{FF2B5EF4-FFF2-40B4-BE49-F238E27FC236}">
                <a16:creationId xmlns:a16="http://schemas.microsoft.com/office/drawing/2014/main" id="{E227CB6A-D861-62C7-25FF-B8F8C76FBB89}"/>
              </a:ext>
            </a:extLst>
          </p:cNvPr>
          <p:cNvSpPr/>
          <p:nvPr userDrawn="1"/>
        </p:nvSpPr>
        <p:spPr>
          <a:xfrm rot="5400000">
            <a:off x="8452508" y="2890797"/>
            <a:ext cx="4860000" cy="1440000"/>
          </a:xfrm>
          <a:prstGeom prst="homePlate">
            <a:avLst/>
          </a:prstGeom>
          <a:solidFill>
            <a:srgbClr val="79797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graphical user interface&#10;&#10;Description automatically generated">
            <a:extLst>
              <a:ext uri="{FF2B5EF4-FFF2-40B4-BE49-F238E27FC236}">
                <a16:creationId xmlns:a16="http://schemas.microsoft.com/office/drawing/2014/main" id="{17267A8A-8CA4-F5B2-8A89-7996FF9B4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68" y="4210040"/>
            <a:ext cx="1644402" cy="587584"/>
          </a:xfrm>
          <a:prstGeom prst="rect">
            <a:avLst/>
          </a:prstGeom>
        </p:spPr>
      </p:pic>
      <p:pic>
        <p:nvPicPr>
          <p:cNvPr id="24" name="Picture 23" descr="Table&#10;&#10;Description automatically generated">
            <a:extLst>
              <a:ext uri="{FF2B5EF4-FFF2-40B4-BE49-F238E27FC236}">
                <a16:creationId xmlns:a16="http://schemas.microsoft.com/office/drawing/2014/main" id="{4C98E088-0F39-6446-AB31-61777EF65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6112" y="4006944"/>
            <a:ext cx="1604518" cy="800107"/>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5649A47E-A8AF-C7A0-552C-76B09E608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890" y="4157817"/>
            <a:ext cx="1731243" cy="639807"/>
          </a:xfrm>
          <a:prstGeom prst="rect">
            <a:avLst/>
          </a:prstGeom>
          <a:noFill/>
          <a:ln w="95250">
            <a:noFill/>
          </a:ln>
        </p:spPr>
      </p:pic>
      <p:pic>
        <p:nvPicPr>
          <p:cNvPr id="28" name="Picture 27" descr="A picture containing baby bed&#10;&#10;Description automatically generated">
            <a:extLst>
              <a:ext uri="{FF2B5EF4-FFF2-40B4-BE49-F238E27FC236}">
                <a16:creationId xmlns:a16="http://schemas.microsoft.com/office/drawing/2014/main" id="{2530DEFB-26AA-53DB-611D-BF3B36062B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41453" y="4204019"/>
            <a:ext cx="1693803" cy="593605"/>
          </a:xfrm>
          <a:prstGeom prst="rect">
            <a:avLst/>
          </a:prstGeom>
          <a:ln w="34925">
            <a:noFill/>
          </a:ln>
        </p:spPr>
      </p:pic>
      <p:pic>
        <p:nvPicPr>
          <p:cNvPr id="30" name="Picture 29" descr="A picture containing table&#10;&#10;Description automatically generated">
            <a:extLst>
              <a:ext uri="{FF2B5EF4-FFF2-40B4-BE49-F238E27FC236}">
                <a16:creationId xmlns:a16="http://schemas.microsoft.com/office/drawing/2014/main" id="{54B47AAC-0907-8D53-20FF-6172E468854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4140" y="3815465"/>
            <a:ext cx="1710729" cy="982159"/>
          </a:xfrm>
          <a:prstGeom prst="rect">
            <a:avLst/>
          </a:prstGeom>
        </p:spPr>
      </p:pic>
      <p:pic>
        <p:nvPicPr>
          <p:cNvPr id="32" name="Picture 31" descr="A building with many windows&#10;&#10;Description automatically generated with low confidence">
            <a:extLst>
              <a:ext uri="{FF2B5EF4-FFF2-40B4-BE49-F238E27FC236}">
                <a16:creationId xmlns:a16="http://schemas.microsoft.com/office/drawing/2014/main" id="{836C4A56-A39C-C672-12A3-156DAAA29C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55699" y="4275278"/>
            <a:ext cx="1710729" cy="522346"/>
          </a:xfrm>
          <a:prstGeom prst="rect">
            <a:avLst/>
          </a:prstGeom>
        </p:spPr>
      </p:pic>
      <p:cxnSp>
        <p:nvCxnSpPr>
          <p:cNvPr id="33" name="Rak 7">
            <a:extLst>
              <a:ext uri="{FF2B5EF4-FFF2-40B4-BE49-F238E27FC236}">
                <a16:creationId xmlns:a16="http://schemas.microsoft.com/office/drawing/2014/main" id="{3CB89409-B691-F67E-DE84-9B2095F6A178}"/>
              </a:ext>
            </a:extLst>
          </p:cNvPr>
          <p:cNvCxnSpPr>
            <a:cxnSpLocks/>
          </p:cNvCxnSpPr>
          <p:nvPr userDrawn="1"/>
        </p:nvCxnSpPr>
        <p:spPr>
          <a:xfrm>
            <a:off x="437890" y="4863613"/>
            <a:ext cx="11297366"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36CCE6BD-9725-41F1-D4CF-043191F45AFB}"/>
              </a:ext>
            </a:extLst>
          </p:cNvPr>
          <p:cNvSpPr txBox="1"/>
          <p:nvPr userDrawn="1"/>
        </p:nvSpPr>
        <p:spPr>
          <a:xfrm>
            <a:off x="589492" y="4863600"/>
            <a:ext cx="1440000" cy="584775"/>
          </a:xfrm>
          <a:prstGeom prst="rect">
            <a:avLst/>
          </a:prstGeom>
          <a:noFill/>
          <a:ln>
            <a:noFill/>
          </a:ln>
        </p:spPr>
        <p:txBody>
          <a:bodyPr wrap="square" rtlCol="0">
            <a:spAutoFit/>
          </a:bodyPr>
          <a:lstStyle/>
          <a:p>
            <a:pPr algn="ctr"/>
            <a:r>
              <a:rPr lang="en-US" sz="3200" b="1">
                <a:ln w="12700">
                  <a:solidFill>
                    <a:schemeClr val="tx1"/>
                  </a:solidFill>
                </a:ln>
                <a:solidFill>
                  <a:schemeClr val="bg1"/>
                </a:solidFill>
                <a:latin typeface="+mj-lt"/>
              </a:rPr>
              <a:t>HLK</a:t>
            </a:r>
          </a:p>
        </p:txBody>
      </p:sp>
      <p:sp>
        <p:nvSpPr>
          <p:cNvPr id="37" name="TextBox 36">
            <a:extLst>
              <a:ext uri="{FF2B5EF4-FFF2-40B4-BE49-F238E27FC236}">
                <a16:creationId xmlns:a16="http://schemas.microsoft.com/office/drawing/2014/main" id="{ADE95E9E-6DD7-D81A-D860-15D27E96A598}"/>
              </a:ext>
            </a:extLst>
          </p:cNvPr>
          <p:cNvSpPr txBox="1"/>
          <p:nvPr userDrawn="1"/>
        </p:nvSpPr>
        <p:spPr>
          <a:xfrm>
            <a:off x="2535564" y="4863600"/>
            <a:ext cx="1440000" cy="584775"/>
          </a:xfrm>
          <a:prstGeom prst="rect">
            <a:avLst/>
          </a:prstGeom>
          <a:noFill/>
        </p:spPr>
        <p:txBody>
          <a:bodyPr wrap="square" rtlCol="0">
            <a:spAutoFit/>
          </a:bodyPr>
          <a:lstStyle/>
          <a:p>
            <a:pPr algn="ctr"/>
            <a:r>
              <a:rPr lang="en-US" sz="3200" b="1">
                <a:ln w="12700">
                  <a:solidFill>
                    <a:schemeClr val="bg1"/>
                  </a:solidFill>
                </a:ln>
                <a:solidFill>
                  <a:schemeClr val="tx1"/>
                </a:solidFill>
                <a:latin typeface="+mj-lt"/>
              </a:rPr>
              <a:t>JIBS</a:t>
            </a:r>
          </a:p>
        </p:txBody>
      </p:sp>
      <p:sp>
        <p:nvSpPr>
          <p:cNvPr id="38" name="TextBox 37">
            <a:extLst>
              <a:ext uri="{FF2B5EF4-FFF2-40B4-BE49-F238E27FC236}">
                <a16:creationId xmlns:a16="http://schemas.microsoft.com/office/drawing/2014/main" id="{B5623B73-23AD-217A-A3E0-10AF638FA1AB}"/>
              </a:ext>
            </a:extLst>
          </p:cNvPr>
          <p:cNvSpPr txBox="1"/>
          <p:nvPr userDrawn="1"/>
        </p:nvSpPr>
        <p:spPr>
          <a:xfrm>
            <a:off x="4500491" y="4863600"/>
            <a:ext cx="1440000" cy="584775"/>
          </a:xfrm>
          <a:prstGeom prst="rect">
            <a:avLst/>
          </a:prstGeom>
          <a:noFill/>
        </p:spPr>
        <p:txBody>
          <a:bodyPr wrap="square" rtlCol="0">
            <a:spAutoFit/>
          </a:bodyPr>
          <a:lstStyle/>
          <a:p>
            <a:pPr algn="ctr"/>
            <a:r>
              <a:rPr lang="en-US" sz="3200" b="1">
                <a:ln w="12700">
                  <a:solidFill>
                    <a:schemeClr val="bg1"/>
                  </a:solidFill>
                </a:ln>
                <a:solidFill>
                  <a:schemeClr val="tx1"/>
                </a:solidFill>
                <a:latin typeface="+mj-lt"/>
              </a:rPr>
              <a:t>JTH</a:t>
            </a:r>
          </a:p>
        </p:txBody>
      </p:sp>
      <p:sp>
        <p:nvSpPr>
          <p:cNvPr id="39" name="TextBox 38">
            <a:extLst>
              <a:ext uri="{FF2B5EF4-FFF2-40B4-BE49-F238E27FC236}">
                <a16:creationId xmlns:a16="http://schemas.microsoft.com/office/drawing/2014/main" id="{1ED30DF8-CD16-53C5-0C89-F734438B9E30}"/>
              </a:ext>
            </a:extLst>
          </p:cNvPr>
          <p:cNvSpPr txBox="1"/>
          <p:nvPr userDrawn="1"/>
        </p:nvSpPr>
        <p:spPr>
          <a:xfrm>
            <a:off x="6378403"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HHJ</a:t>
            </a:r>
          </a:p>
        </p:txBody>
      </p:sp>
      <p:sp>
        <p:nvSpPr>
          <p:cNvPr id="40" name="TextBox 39">
            <a:extLst>
              <a:ext uri="{FF2B5EF4-FFF2-40B4-BE49-F238E27FC236}">
                <a16:creationId xmlns:a16="http://schemas.microsoft.com/office/drawing/2014/main" id="{2A978D6B-F811-6195-D82D-A6250032ED85}"/>
              </a:ext>
            </a:extLst>
          </p:cNvPr>
          <p:cNvSpPr txBox="1"/>
          <p:nvPr userDrawn="1"/>
        </p:nvSpPr>
        <p:spPr>
          <a:xfrm>
            <a:off x="8284596"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JUE</a:t>
            </a:r>
          </a:p>
        </p:txBody>
      </p:sp>
      <p:sp>
        <p:nvSpPr>
          <p:cNvPr id="41" name="TextBox 40">
            <a:extLst>
              <a:ext uri="{FF2B5EF4-FFF2-40B4-BE49-F238E27FC236}">
                <a16:creationId xmlns:a16="http://schemas.microsoft.com/office/drawing/2014/main" id="{B70BCE2B-300D-9694-D945-DE1A68FE9B40}"/>
              </a:ext>
            </a:extLst>
          </p:cNvPr>
          <p:cNvSpPr txBox="1"/>
          <p:nvPr userDrawn="1"/>
        </p:nvSpPr>
        <p:spPr>
          <a:xfrm>
            <a:off x="10171935"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HS</a:t>
            </a:r>
          </a:p>
        </p:txBody>
      </p:sp>
    </p:spTree>
    <p:extLst>
      <p:ext uri="{BB962C8B-B14F-4D97-AF65-F5344CB8AC3E}">
        <p14:creationId xmlns:p14="http://schemas.microsoft.com/office/powerpoint/2010/main" val="26730506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Platshållare för text 7">
            <a:extLst>
              <a:ext uri="{FF2B5EF4-FFF2-40B4-BE49-F238E27FC236}">
                <a16:creationId xmlns:a16="http://schemas.microsoft.com/office/drawing/2014/main" id="{81E18F1F-6A65-F905-D200-442FC5876668}"/>
              </a:ext>
            </a:extLst>
          </p:cNvPr>
          <p:cNvSpPr>
            <a:spLocks noGrp="1"/>
          </p:cNvSpPr>
          <p:nvPr>
            <p:ph type="body" sz="quarter" idx="11" hasCustomPrompt="1"/>
          </p:nvPr>
        </p:nvSpPr>
        <p:spPr>
          <a:xfrm>
            <a:off x="589492" y="2300400"/>
            <a:ext cx="11021936" cy="3361613"/>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2028619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5" name="Platshållare för text 7"/>
          <p:cNvSpPr>
            <a:spLocks noGrp="1"/>
          </p:cNvSpPr>
          <p:nvPr>
            <p:ph type="body" sz="quarter" idx="11" hasCustomPrompt="1"/>
          </p:nvPr>
        </p:nvSpPr>
        <p:spPr>
          <a:xfrm>
            <a:off x="589492" y="2300400"/>
            <a:ext cx="8602134" cy="3361613"/>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Tree>
    <p:extLst>
      <p:ext uri="{BB962C8B-B14F-4D97-AF65-F5344CB8AC3E}">
        <p14:creationId xmlns:p14="http://schemas.microsoft.com/office/powerpoint/2010/main" val="20055053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with head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0F70352-7933-4A47-95E6-BD909796DA7A}"/>
              </a:ext>
            </a:extLst>
          </p:cNvPr>
          <p:cNvPicPr>
            <a:picLocks noChangeAspect="1"/>
          </p:cNvPicPr>
          <p:nvPr userDrawn="1"/>
        </p:nvPicPr>
        <p:blipFill>
          <a:blip r:embed="rId2">
            <a:alphaModFix amt="3000"/>
          </a:blip>
          <a:stretch>
            <a:fillRect/>
          </a:stretch>
        </p:blipFill>
        <p:spPr>
          <a:xfrm>
            <a:off x="1012371" y="-1521226"/>
            <a:ext cx="10499271" cy="9900451"/>
          </a:xfrm>
          <a:prstGeom prst="rect">
            <a:avLst/>
          </a:prstGeom>
        </p:spPr>
      </p:pic>
      <p:sp>
        <p:nvSpPr>
          <p:cNvPr id="5" name="Platshållare för bild 2"/>
          <p:cNvSpPr>
            <a:spLocks noGrp="1"/>
          </p:cNvSpPr>
          <p:nvPr>
            <p:ph type="pic" sz="quarter" idx="12" hasCustomPrompt="1"/>
          </p:nvPr>
        </p:nvSpPr>
        <p:spPr>
          <a:xfrm>
            <a:off x="589491" y="1180800"/>
            <a:ext cx="11024417" cy="5103347"/>
          </a:xfrm>
          <a:prstGeom prst="rect">
            <a:avLst/>
          </a:prstGeom>
          <a:ln w="38100">
            <a:noFill/>
          </a:ln>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2" name="Bildobjekt 5" title="pic_logoB_white">
            <a:extLst>
              <a:ext uri="{FF2B5EF4-FFF2-40B4-BE49-F238E27FC236}">
                <a16:creationId xmlns:a16="http://schemas.microsoft.com/office/drawing/2014/main" id="{5D7ACD09-431C-7283-C27F-5733C2021FD9}"/>
              </a:ext>
            </a:extLst>
          </p:cNvPr>
          <p:cNvPicPr preferRelativeResize="0">
            <a:picLocks/>
          </p:cNvPicPr>
          <p:nvPr userDrawn="1"/>
        </p:nvPicPr>
        <p:blipFill>
          <a:blip r:embed="rId3"/>
          <a:stretch>
            <a:fillRect/>
          </a:stretch>
        </p:blipFill>
        <p:spPr>
          <a:xfrm>
            <a:off x="9586383" y="426317"/>
            <a:ext cx="2027526" cy="228600"/>
          </a:xfrm>
          <a:prstGeom prst="rect">
            <a:avLst/>
          </a:prstGeom>
        </p:spPr>
      </p:pic>
      <p:cxnSp>
        <p:nvCxnSpPr>
          <p:cNvPr id="3" name="Rak 7">
            <a:extLst>
              <a:ext uri="{FF2B5EF4-FFF2-40B4-BE49-F238E27FC236}">
                <a16:creationId xmlns:a16="http://schemas.microsoft.com/office/drawing/2014/main" id="{5D3A98E2-81FC-17F9-1FD4-90F9782E33EF}"/>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976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image with text (left)">
    <p:spTree>
      <p:nvGrpSpPr>
        <p:cNvPr id="1" name=""/>
        <p:cNvGrpSpPr/>
        <p:nvPr/>
      </p:nvGrpSpPr>
      <p:grpSpPr>
        <a:xfrm>
          <a:off x="0" y="0"/>
          <a:ext cx="0" cy="0"/>
          <a:chOff x="0" y="0"/>
          <a:chExt cx="0" cy="0"/>
        </a:xfrm>
      </p:grpSpPr>
      <p:sp>
        <p:nvSpPr>
          <p:cNvPr id="6" name="Rubrik 5"/>
          <p:cNvSpPr>
            <a:spLocks noGrp="1"/>
          </p:cNvSpPr>
          <p:nvPr>
            <p:ph type="title" hasCustomPrompt="1"/>
          </p:nvPr>
        </p:nvSpPr>
        <p:spPr>
          <a:xfrm>
            <a:off x="6489992" y="1180800"/>
            <a:ext cx="5121436"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3" name="Platshållare för bild 2"/>
          <p:cNvSpPr>
            <a:spLocks noGrp="1"/>
          </p:cNvSpPr>
          <p:nvPr>
            <p:ph type="pic" sz="quarter" idx="12" hasCustomPrompt="1"/>
          </p:nvPr>
        </p:nvSpPr>
        <p:spPr>
          <a:xfrm>
            <a:off x="589492" y="1206000"/>
            <a:ext cx="5506508" cy="4215087"/>
          </a:xfrm>
          <a:prstGeom prst="rect">
            <a:avLst/>
          </a:prstGeom>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7" name="Bildobjekt 6" title="pic_logoB_white">
            <a:extLst>
              <a:ext uri="{FF2B5EF4-FFF2-40B4-BE49-F238E27FC236}">
                <a16:creationId xmlns:a16="http://schemas.microsoft.com/office/drawing/2014/main" id="{E823F9D3-F857-DB44-A650-F3FDFB35C85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9" name="Rak 7">
            <a:extLst>
              <a:ext uri="{FF2B5EF4-FFF2-40B4-BE49-F238E27FC236}">
                <a16:creationId xmlns:a16="http://schemas.microsoft.com/office/drawing/2014/main" id="{F15A9376-7B73-E044-A549-88A62D29D974}"/>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a:extLst>
              <a:ext uri="{FF2B5EF4-FFF2-40B4-BE49-F238E27FC236}">
                <a16:creationId xmlns:a16="http://schemas.microsoft.com/office/drawing/2014/main" id="{DC8B4715-5A3F-9644-BDD8-9F1A95A7EC97}"/>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4" name="Platshållare för text 7">
            <a:extLst>
              <a:ext uri="{FF2B5EF4-FFF2-40B4-BE49-F238E27FC236}">
                <a16:creationId xmlns:a16="http://schemas.microsoft.com/office/drawing/2014/main" id="{552878C4-0F9D-3ADA-CCCF-8A0E2F9B153A}"/>
              </a:ext>
            </a:extLst>
          </p:cNvPr>
          <p:cNvSpPr>
            <a:spLocks noGrp="1"/>
          </p:cNvSpPr>
          <p:nvPr>
            <p:ph type="body" sz="quarter" idx="11" hasCustomPrompt="1"/>
          </p:nvPr>
        </p:nvSpPr>
        <p:spPr>
          <a:xfrm>
            <a:off x="6489992" y="2300400"/>
            <a:ext cx="5121437" cy="3120687"/>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5" name="Footer Placeholder 1">
            <a:extLst>
              <a:ext uri="{FF2B5EF4-FFF2-40B4-BE49-F238E27FC236}">
                <a16:creationId xmlns:a16="http://schemas.microsoft.com/office/drawing/2014/main" id="{B8A0DA17-0C87-4F33-2D1D-6DE78A7733B7}"/>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Tree>
    <p:extLst>
      <p:ext uri="{BB962C8B-B14F-4D97-AF65-F5344CB8AC3E}">
        <p14:creationId xmlns:p14="http://schemas.microsoft.com/office/powerpoint/2010/main" val="23272245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with text (right)">
    <p:spTree>
      <p:nvGrpSpPr>
        <p:cNvPr id="1" name=""/>
        <p:cNvGrpSpPr/>
        <p:nvPr/>
      </p:nvGrpSpPr>
      <p:grpSpPr>
        <a:xfrm>
          <a:off x="0" y="0"/>
          <a:ext cx="0" cy="0"/>
          <a:chOff x="0" y="0"/>
          <a:chExt cx="0" cy="0"/>
        </a:xfrm>
      </p:grpSpPr>
      <p:sp>
        <p:nvSpPr>
          <p:cNvPr id="6" name="Rubrik 5"/>
          <p:cNvSpPr>
            <a:spLocks noGrp="1"/>
          </p:cNvSpPr>
          <p:nvPr>
            <p:ph type="title" hasCustomPrompt="1"/>
          </p:nvPr>
        </p:nvSpPr>
        <p:spPr>
          <a:xfrm>
            <a:off x="589492" y="1180800"/>
            <a:ext cx="5122800" cy="756000"/>
          </a:xfrm>
          <a:prstGeom prst="rect">
            <a:avLst/>
          </a:prstGeom>
        </p:spPr>
        <p:txBody>
          <a:bodyPr/>
          <a:lstStyle>
            <a:lvl1pPr>
              <a:defRPr sz="3500" b="1" cap="all" baseline="0">
                <a:solidFill>
                  <a:schemeClr val="bg1"/>
                </a:solidFill>
                <a:latin typeface="+mj-lt"/>
              </a:defRPr>
            </a:lvl1pPr>
          </a:lstStyle>
          <a:p>
            <a:r>
              <a:rPr lang="en-GB" noProof="0"/>
              <a:t>HEADLINE</a:t>
            </a:r>
          </a:p>
        </p:txBody>
      </p:sp>
      <p:sp>
        <p:nvSpPr>
          <p:cNvPr id="3" name="Platshållare för bild 2"/>
          <p:cNvSpPr>
            <a:spLocks noGrp="1"/>
          </p:cNvSpPr>
          <p:nvPr>
            <p:ph type="pic" sz="quarter" idx="12" hasCustomPrompt="1"/>
          </p:nvPr>
        </p:nvSpPr>
        <p:spPr>
          <a:xfrm>
            <a:off x="6103429" y="1180800"/>
            <a:ext cx="5508000" cy="4240285"/>
          </a:xfrm>
          <a:prstGeom prst="rect">
            <a:avLst/>
          </a:prstGeom>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7" name="Bildobjekt 6" title="pic_logoB_white">
            <a:extLst>
              <a:ext uri="{FF2B5EF4-FFF2-40B4-BE49-F238E27FC236}">
                <a16:creationId xmlns:a16="http://schemas.microsoft.com/office/drawing/2014/main" id="{E823F9D3-F857-DB44-A650-F3FDFB35C85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9" name="Rak 7">
            <a:extLst>
              <a:ext uri="{FF2B5EF4-FFF2-40B4-BE49-F238E27FC236}">
                <a16:creationId xmlns:a16="http://schemas.microsoft.com/office/drawing/2014/main" id="{F15A9376-7B73-E044-A549-88A62D29D974}"/>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a:extLst>
              <a:ext uri="{FF2B5EF4-FFF2-40B4-BE49-F238E27FC236}">
                <a16:creationId xmlns:a16="http://schemas.microsoft.com/office/drawing/2014/main" id="{DC8B4715-5A3F-9644-BDD8-9F1A95A7EC97}"/>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4" name="Footer Placeholder 1">
            <a:extLst>
              <a:ext uri="{FF2B5EF4-FFF2-40B4-BE49-F238E27FC236}">
                <a16:creationId xmlns:a16="http://schemas.microsoft.com/office/drawing/2014/main" id="{EEECE9D0-43D9-9119-43EE-B794D1E9E780}"/>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
        <p:nvSpPr>
          <p:cNvPr id="5" name="Platshållare för text 7">
            <a:extLst>
              <a:ext uri="{FF2B5EF4-FFF2-40B4-BE49-F238E27FC236}">
                <a16:creationId xmlns:a16="http://schemas.microsoft.com/office/drawing/2014/main" id="{21A3A152-8521-FFFE-2239-3306C4A503DA}"/>
              </a:ext>
            </a:extLst>
          </p:cNvPr>
          <p:cNvSpPr>
            <a:spLocks noGrp="1"/>
          </p:cNvSpPr>
          <p:nvPr>
            <p:ph type="body" sz="quarter" idx="11" hasCustomPrompt="1"/>
          </p:nvPr>
        </p:nvSpPr>
        <p:spPr>
          <a:xfrm>
            <a:off x="589493" y="2300400"/>
            <a:ext cx="5122800" cy="3120685"/>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231388375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one headlines)">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Content Placeholder 2">
            <a:extLst>
              <a:ext uri="{FF2B5EF4-FFF2-40B4-BE49-F238E27FC236}">
                <a16:creationId xmlns:a16="http://schemas.microsoft.com/office/drawing/2014/main" id="{EFEF5BC8-1BF6-5D09-E330-5881D4E43643}"/>
              </a:ext>
            </a:extLst>
          </p:cNvPr>
          <p:cNvSpPr>
            <a:spLocks noGrp="1"/>
          </p:cNvSpPr>
          <p:nvPr>
            <p:ph sz="half" idx="1" hasCustomPrompt="1"/>
          </p:nvPr>
        </p:nvSpPr>
        <p:spPr>
          <a:xfrm>
            <a:off x="588815" y="2300400"/>
            <a:ext cx="5158845" cy="2960919"/>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8" name="Content Placeholder 2">
            <a:extLst>
              <a:ext uri="{FF2B5EF4-FFF2-40B4-BE49-F238E27FC236}">
                <a16:creationId xmlns:a16="http://schemas.microsoft.com/office/drawing/2014/main" id="{C104C9DB-5EBC-3CEE-8A65-8A09D09D2483}"/>
              </a:ext>
            </a:extLst>
          </p:cNvPr>
          <p:cNvSpPr>
            <a:spLocks noGrp="1"/>
          </p:cNvSpPr>
          <p:nvPr>
            <p:ph sz="half" idx="18" hasCustomPrompt="1"/>
          </p:nvPr>
        </p:nvSpPr>
        <p:spPr>
          <a:xfrm>
            <a:off x="6452583" y="2300400"/>
            <a:ext cx="5158845" cy="2960919"/>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3726567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two headlines)">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588815" y="2300400"/>
            <a:ext cx="5158845" cy="2960920"/>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6" name="Bildobjekt 5" title="pic_logoB_white">
            <a:extLst>
              <a:ext uri="{FF2B5EF4-FFF2-40B4-BE49-F238E27FC236}">
                <a16:creationId xmlns:a16="http://schemas.microsoft.com/office/drawing/2014/main" id="{2B745674-D031-994C-9A01-CCD39943733F}"/>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8" name="Rak 7">
            <a:extLst>
              <a:ext uri="{FF2B5EF4-FFF2-40B4-BE49-F238E27FC236}">
                <a16:creationId xmlns:a16="http://schemas.microsoft.com/office/drawing/2014/main" id="{0103F4AB-DDFC-F543-9A86-0CFE241CF2FD}"/>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latshållare för text 3">
            <a:extLst>
              <a:ext uri="{FF2B5EF4-FFF2-40B4-BE49-F238E27FC236}">
                <a16:creationId xmlns:a16="http://schemas.microsoft.com/office/drawing/2014/main" id="{37FF57B0-0348-AD44-9F82-9D1C6638E1D6}"/>
              </a:ext>
            </a:extLst>
          </p:cNvPr>
          <p:cNvSpPr>
            <a:spLocks noGrp="1"/>
          </p:cNvSpPr>
          <p:nvPr>
            <p:ph type="body" sz="quarter" idx="16" hasCustomPrompt="1"/>
          </p:nvPr>
        </p:nvSpPr>
        <p:spPr>
          <a:xfrm>
            <a:off x="589492" y="1180800"/>
            <a:ext cx="5158846" cy="756000"/>
          </a:xfrm>
          <a:prstGeom prst="rect">
            <a:avLst/>
          </a:prstGeom>
        </p:spPr>
        <p:txBody>
          <a:bodyPr/>
          <a:lstStyle>
            <a:lvl1pPr marL="0" indent="0">
              <a:buNone/>
              <a:defRPr sz="3600" b="1" cap="all" baseline="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1</a:t>
            </a:r>
          </a:p>
        </p:txBody>
      </p:sp>
      <p:sp>
        <p:nvSpPr>
          <p:cNvPr id="11" name="Platshållare för text 3">
            <a:extLst>
              <a:ext uri="{FF2B5EF4-FFF2-40B4-BE49-F238E27FC236}">
                <a16:creationId xmlns:a16="http://schemas.microsoft.com/office/drawing/2014/main" id="{188C7736-8074-9E45-B109-B34E3328C797}"/>
              </a:ext>
            </a:extLst>
          </p:cNvPr>
          <p:cNvSpPr>
            <a:spLocks noGrp="1"/>
          </p:cNvSpPr>
          <p:nvPr>
            <p:ph type="body" sz="quarter" idx="17" hasCustomPrompt="1"/>
          </p:nvPr>
        </p:nvSpPr>
        <p:spPr>
          <a:xfrm>
            <a:off x="6443664" y="1180800"/>
            <a:ext cx="5167764" cy="756000"/>
          </a:xfrm>
          <a:prstGeom prst="rect">
            <a:avLst/>
          </a:prstGeom>
        </p:spPr>
        <p:txBody>
          <a:bodyPr/>
          <a:lstStyle>
            <a:lvl1pPr marL="0" indent="0">
              <a:buNone/>
              <a:defRPr sz="3600" b="1" cap="all" baseline="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2</a:t>
            </a:r>
          </a:p>
        </p:txBody>
      </p:sp>
      <p:pic>
        <p:nvPicPr>
          <p:cNvPr id="12" name="Bildobjekt 11">
            <a:extLst>
              <a:ext uri="{FF2B5EF4-FFF2-40B4-BE49-F238E27FC236}">
                <a16:creationId xmlns:a16="http://schemas.microsoft.com/office/drawing/2014/main" id="{9F20DB1A-ED8C-5C4E-9AA2-C8B87C45468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Footer Placeholder 1">
            <a:extLst>
              <a:ext uri="{FF2B5EF4-FFF2-40B4-BE49-F238E27FC236}">
                <a16:creationId xmlns:a16="http://schemas.microsoft.com/office/drawing/2014/main" id="{EB9E98FA-D2B3-BE44-E623-7B54C3D307CA}"/>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
        <p:nvSpPr>
          <p:cNvPr id="5" name="Content Placeholder 2">
            <a:extLst>
              <a:ext uri="{FF2B5EF4-FFF2-40B4-BE49-F238E27FC236}">
                <a16:creationId xmlns:a16="http://schemas.microsoft.com/office/drawing/2014/main" id="{D23B9B91-B23E-3ED1-FD4D-F074BBD16E11}"/>
              </a:ext>
            </a:extLst>
          </p:cNvPr>
          <p:cNvSpPr>
            <a:spLocks noGrp="1"/>
          </p:cNvSpPr>
          <p:nvPr>
            <p:ph sz="half" idx="18" hasCustomPrompt="1"/>
          </p:nvPr>
        </p:nvSpPr>
        <p:spPr>
          <a:xfrm>
            <a:off x="6452583" y="2300400"/>
            <a:ext cx="5158845" cy="2960920"/>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0457103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75000"/>
              </a:schemeClr>
            </a:gs>
            <a:gs pos="68000">
              <a:srgbClr val="961B81"/>
            </a:gs>
            <a:gs pos="32000">
              <a:srgbClr val="961B81"/>
            </a:gs>
            <a:gs pos="97000">
              <a:schemeClr val="accent1">
                <a:lumMod val="50000"/>
              </a:schemeClr>
            </a:gs>
          </a:gsLst>
          <a:lin ang="4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607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5" r:id="rId4"/>
    <p:sldLayoutId id="2147483665" r:id="rId5"/>
    <p:sldLayoutId id="2147483666" r:id="rId6"/>
    <p:sldLayoutId id="2147483667" r:id="rId7"/>
    <p:sldLayoutId id="2147483686" r:id="rId8"/>
    <p:sldLayoutId id="2147483668" r:id="rId9"/>
    <p:sldLayoutId id="2147483687"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A56CE-1228-201F-D77F-BACA013136AB}"/>
              </a:ext>
            </a:extLst>
          </p:cNvPr>
          <p:cNvSpPr>
            <a:spLocks noGrp="1"/>
          </p:cNvSpPr>
          <p:nvPr>
            <p:ph type="ftr" sz="quarter" idx="3"/>
          </p:nvPr>
        </p:nvSpPr>
        <p:spPr>
          <a:xfrm>
            <a:off x="4038600" y="6249528"/>
            <a:ext cx="4114800" cy="365125"/>
          </a:xfrm>
          <a:prstGeom prst="rect">
            <a:avLst/>
          </a:prstGeom>
        </p:spPr>
        <p:txBody>
          <a:bodyPr/>
          <a:lstStyle>
            <a:lvl1pPr algn="ctr">
              <a:defRPr>
                <a:solidFill>
                  <a:srgbClr val="797979"/>
                </a:solidFill>
                <a:latin typeface="+mj-lt"/>
              </a:defRPr>
            </a:lvl1pPr>
          </a:lstStyle>
          <a:p>
            <a:endParaRPr lang="en-GB"/>
          </a:p>
        </p:txBody>
      </p:sp>
    </p:spTree>
    <p:extLst>
      <p:ext uri="{BB962C8B-B14F-4D97-AF65-F5344CB8AC3E}">
        <p14:creationId xmlns:p14="http://schemas.microsoft.com/office/powerpoint/2010/main" val="15824903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89" r:id="rId8"/>
    <p:sldLayoutId id="2147483688"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A56CE-1228-201F-D77F-BACA013136AB}"/>
              </a:ext>
            </a:extLst>
          </p:cNvPr>
          <p:cNvSpPr>
            <a:spLocks noGrp="1"/>
          </p:cNvSpPr>
          <p:nvPr>
            <p:ph type="ftr" sz="quarter" idx="3"/>
          </p:nvPr>
        </p:nvSpPr>
        <p:spPr>
          <a:xfrm>
            <a:off x="4038600" y="6249528"/>
            <a:ext cx="4114800" cy="365125"/>
          </a:xfrm>
          <a:prstGeom prst="rect">
            <a:avLst/>
          </a:prstGeom>
        </p:spPr>
        <p:txBody>
          <a:bodyPr/>
          <a:lstStyle>
            <a:lvl1pPr algn="ctr">
              <a:defRPr>
                <a:solidFill>
                  <a:srgbClr val="797979"/>
                </a:solidFill>
                <a:latin typeface="+mj-lt"/>
              </a:defRPr>
            </a:lvl1pPr>
          </a:lstStyle>
          <a:p>
            <a:endParaRPr lang="en-GB"/>
          </a:p>
        </p:txBody>
      </p:sp>
      <p:cxnSp>
        <p:nvCxnSpPr>
          <p:cNvPr id="3" name="Rak 7">
            <a:extLst>
              <a:ext uri="{FF2B5EF4-FFF2-40B4-BE49-F238E27FC236}">
                <a16:creationId xmlns:a16="http://schemas.microsoft.com/office/drawing/2014/main" id="{A33A768C-30B8-B174-FD69-63827B545222}"/>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4" name="pic_logoB" title="pic_logoB_gray">
            <a:extLst>
              <a:ext uri="{FF2B5EF4-FFF2-40B4-BE49-F238E27FC236}">
                <a16:creationId xmlns:a16="http://schemas.microsoft.com/office/drawing/2014/main" id="{0D30EE63-8E57-CA0C-31DB-4B353AF2CBF8}"/>
              </a:ext>
            </a:extLst>
          </p:cNvPr>
          <p:cNvPicPr preferRelativeResize="0">
            <a:picLocks/>
          </p:cNvPicPr>
          <p:nvPr userDrawn="1"/>
        </p:nvPicPr>
        <p:blipFill>
          <a:blip r:embed="rId3"/>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1246229280"/>
      </p:ext>
    </p:extLst>
  </p:cSld>
  <p:clrMap bg1="lt1" tx1="dk1" bg2="lt2" tx2="dk2" accent1="accent1" accent2="accent2" accent3="accent3" accent4="accent4" accent5="accent5" accent6="accent6" hlink="hlink" folHlink="folHlink"/>
  <p:sldLayoutIdLst>
    <p:sldLayoutId id="2147483704"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ai.se/en/node/81535/gpt-sw3"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medium.com/ai-sw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1487D-27F0-FF3E-2956-A475C91C08A6}"/>
              </a:ext>
            </a:extLst>
          </p:cNvPr>
          <p:cNvSpPr>
            <a:spLocks noGrp="1"/>
          </p:cNvSpPr>
          <p:nvPr>
            <p:ph type="title"/>
          </p:nvPr>
        </p:nvSpPr>
        <p:spPr/>
        <p:txBody>
          <a:bodyPr/>
          <a:lstStyle/>
          <a:p>
            <a:r>
              <a:rPr lang="en-US" dirty="0"/>
              <a:t>AI I UTBILDNING</a:t>
            </a:r>
          </a:p>
        </p:txBody>
      </p:sp>
      <p:sp>
        <p:nvSpPr>
          <p:cNvPr id="3" name="Text Placeholder 2">
            <a:extLst>
              <a:ext uri="{FF2B5EF4-FFF2-40B4-BE49-F238E27FC236}">
                <a16:creationId xmlns:a16="http://schemas.microsoft.com/office/drawing/2014/main" id="{2D8223B5-8703-6456-789B-E8F0F63397C8}"/>
              </a:ext>
            </a:extLst>
          </p:cNvPr>
          <p:cNvSpPr>
            <a:spLocks noGrp="1"/>
          </p:cNvSpPr>
          <p:nvPr>
            <p:ph type="body" sz="quarter" idx="12"/>
          </p:nvPr>
        </p:nvSpPr>
        <p:spPr>
          <a:xfrm>
            <a:off x="589492" y="4724851"/>
            <a:ext cx="9113308" cy="1029404"/>
          </a:xfrm>
        </p:spPr>
        <p:txBody>
          <a:bodyPr/>
          <a:lstStyle/>
          <a:p>
            <a:r>
              <a:rPr lang="sv-SE" dirty="0"/>
              <a:t>Verkstad för att utforska användningen av AI i utbildning vid JU, och i framtiden</a:t>
            </a:r>
            <a:endParaRPr lang="en-US" dirty="0"/>
          </a:p>
        </p:txBody>
      </p:sp>
      <p:sp>
        <p:nvSpPr>
          <p:cNvPr id="4" name="Text Placeholder 3">
            <a:extLst>
              <a:ext uri="{FF2B5EF4-FFF2-40B4-BE49-F238E27FC236}">
                <a16:creationId xmlns:a16="http://schemas.microsoft.com/office/drawing/2014/main" id="{5B0AFA09-E409-CD17-4016-587597678DDB}"/>
              </a:ext>
            </a:extLst>
          </p:cNvPr>
          <p:cNvSpPr>
            <a:spLocks noGrp="1"/>
          </p:cNvSpPr>
          <p:nvPr>
            <p:ph type="body" sz="quarter" idx="13"/>
          </p:nvPr>
        </p:nvSpPr>
        <p:spPr/>
        <p:txBody>
          <a:bodyPr/>
          <a:lstStyle/>
          <a:p>
            <a:r>
              <a:rPr lang="en-US" dirty="0"/>
              <a:t>Educate, 2023-05-23</a:t>
            </a:r>
          </a:p>
        </p:txBody>
      </p:sp>
    </p:spTree>
    <p:extLst>
      <p:ext uri="{BB962C8B-B14F-4D97-AF65-F5344CB8AC3E}">
        <p14:creationId xmlns:p14="http://schemas.microsoft.com/office/powerpoint/2010/main" val="67238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5DAD-1F30-501D-CE53-1B20783F5890}"/>
              </a:ext>
            </a:extLst>
          </p:cNvPr>
          <p:cNvSpPr>
            <a:spLocks noGrp="1"/>
          </p:cNvSpPr>
          <p:nvPr>
            <p:ph type="title"/>
          </p:nvPr>
        </p:nvSpPr>
        <p:spPr/>
        <p:txBody>
          <a:bodyPr/>
          <a:lstStyle/>
          <a:p>
            <a:r>
              <a:rPr lang="sv-SE" dirty="0"/>
              <a:t>Att överväga </a:t>
            </a:r>
            <a:br>
              <a:rPr lang="sv-SE" dirty="0"/>
            </a:br>
            <a:r>
              <a:rPr lang="sv-SE" dirty="0"/>
              <a:t>för lärare</a:t>
            </a:r>
          </a:p>
        </p:txBody>
      </p:sp>
      <p:sp>
        <p:nvSpPr>
          <p:cNvPr id="3" name="Text Placeholder 2">
            <a:extLst>
              <a:ext uri="{FF2B5EF4-FFF2-40B4-BE49-F238E27FC236}">
                <a16:creationId xmlns:a16="http://schemas.microsoft.com/office/drawing/2014/main" id="{704174D1-1939-341F-27CD-77FD5B8D8D8B}"/>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96BA50AF-A01A-87DF-2A83-06A70FB009C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1131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C53E39-9852-E592-82CB-710407E6140C}"/>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2BC72610-F789-F93C-9A83-2C019186FBB0}"/>
              </a:ext>
            </a:extLst>
          </p:cNvPr>
          <p:cNvSpPr>
            <a:spLocks noGrp="1"/>
          </p:cNvSpPr>
          <p:nvPr>
            <p:ph type="title"/>
          </p:nvPr>
        </p:nvSpPr>
        <p:spPr/>
        <p:txBody>
          <a:bodyPr/>
          <a:lstStyle/>
          <a:p>
            <a:r>
              <a:rPr lang="en-US" dirty="0" err="1"/>
              <a:t>Eventuella</a:t>
            </a:r>
            <a:r>
              <a:rPr lang="en-US" dirty="0"/>
              <a:t> risker/problem</a:t>
            </a:r>
          </a:p>
        </p:txBody>
      </p:sp>
      <p:sp>
        <p:nvSpPr>
          <p:cNvPr id="4" name="Text Placeholder 3">
            <a:extLst>
              <a:ext uri="{FF2B5EF4-FFF2-40B4-BE49-F238E27FC236}">
                <a16:creationId xmlns:a16="http://schemas.microsoft.com/office/drawing/2014/main" id="{180B13C8-2941-F891-0740-2C48A3A6941A}"/>
              </a:ext>
            </a:extLst>
          </p:cNvPr>
          <p:cNvSpPr>
            <a:spLocks noGrp="1"/>
          </p:cNvSpPr>
          <p:nvPr>
            <p:ph type="body" sz="quarter" idx="11"/>
          </p:nvPr>
        </p:nvSpPr>
        <p:spPr/>
        <p:txBody>
          <a:bodyPr/>
          <a:lstStyle/>
          <a:p>
            <a:r>
              <a:rPr lang="en-US" dirty="0" err="1"/>
              <a:t>Integritet</a:t>
            </a:r>
            <a:endParaRPr lang="en-US" dirty="0"/>
          </a:p>
          <a:p>
            <a:r>
              <a:rPr lang="en-US" dirty="0" err="1"/>
              <a:t>Upphovsrätt</a:t>
            </a:r>
            <a:r>
              <a:rPr lang="en-US" dirty="0"/>
              <a:t> </a:t>
            </a:r>
          </a:p>
          <a:p>
            <a:r>
              <a:rPr lang="en-US" dirty="0" err="1"/>
              <a:t>Partiska</a:t>
            </a:r>
            <a:r>
              <a:rPr lang="en-US" dirty="0"/>
              <a:t> </a:t>
            </a:r>
            <a:r>
              <a:rPr lang="en-US" dirty="0" err="1"/>
              <a:t>träningsdata</a:t>
            </a:r>
            <a:r>
              <a:rPr lang="en-US" dirty="0"/>
              <a:t> </a:t>
            </a:r>
            <a:r>
              <a:rPr lang="en-US" dirty="0">
                <a:sym typeface="Wingdings" panose="05000000000000000000" pitchFamily="2" charset="2"/>
              </a:rPr>
              <a:t></a:t>
            </a:r>
            <a:r>
              <a:rPr lang="en-US" dirty="0"/>
              <a:t> </a:t>
            </a:r>
            <a:r>
              <a:rPr lang="en-US" dirty="0" err="1"/>
              <a:t>Partiska</a:t>
            </a:r>
            <a:r>
              <a:rPr lang="en-US" dirty="0"/>
              <a:t> </a:t>
            </a:r>
            <a:r>
              <a:rPr lang="en-US" dirty="0" err="1"/>
              <a:t>resultat</a:t>
            </a:r>
            <a:endParaRPr lang="en-US" dirty="0"/>
          </a:p>
          <a:p>
            <a:r>
              <a:rPr lang="en-US" dirty="0" err="1"/>
              <a:t>Hallucinationer</a:t>
            </a:r>
            <a:endParaRPr lang="en-US" dirty="0"/>
          </a:p>
          <a:p>
            <a:r>
              <a:rPr lang="en-US" dirty="0" err="1"/>
              <a:t>Felaktig</a:t>
            </a:r>
            <a:r>
              <a:rPr lang="en-US" dirty="0"/>
              <a:t> information (misinformation)</a:t>
            </a:r>
            <a:endParaRPr lang="en-US" dirty="0">
              <a:sym typeface="Wingdings" panose="05000000000000000000" pitchFamily="2" charset="2"/>
            </a:endParaRPr>
          </a:p>
        </p:txBody>
      </p:sp>
    </p:spTree>
    <p:extLst>
      <p:ext uri="{BB962C8B-B14F-4D97-AF65-F5344CB8AC3E}">
        <p14:creationId xmlns:p14="http://schemas.microsoft.com/office/powerpoint/2010/main" val="11000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264ED3-2B06-BAA4-B194-38C78EC516ED}"/>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ECAFA00C-9C9E-A270-0512-7A0B2ED1E35F}"/>
              </a:ext>
            </a:extLst>
          </p:cNvPr>
          <p:cNvSpPr>
            <a:spLocks noGrp="1"/>
          </p:cNvSpPr>
          <p:nvPr>
            <p:ph type="title"/>
          </p:nvPr>
        </p:nvSpPr>
        <p:spPr>
          <a:xfrm>
            <a:off x="589492" y="1180800"/>
            <a:ext cx="9718290" cy="756000"/>
          </a:xfrm>
        </p:spPr>
        <p:txBody>
          <a:bodyPr/>
          <a:lstStyle/>
          <a:p>
            <a:r>
              <a:rPr lang="sv-SE" dirty="0"/>
              <a:t>Påverkan på utbildningen? Aktuella Debattexempel</a:t>
            </a:r>
            <a:br>
              <a:rPr lang="en-US" b="1" dirty="0"/>
            </a:br>
            <a:endParaRPr lang="en-US" dirty="0"/>
          </a:p>
        </p:txBody>
      </p:sp>
      <p:sp>
        <p:nvSpPr>
          <p:cNvPr id="4" name="Text Placeholder 3">
            <a:extLst>
              <a:ext uri="{FF2B5EF4-FFF2-40B4-BE49-F238E27FC236}">
                <a16:creationId xmlns:a16="http://schemas.microsoft.com/office/drawing/2014/main" id="{77E8C2EC-DD59-7BF5-63A1-C2AB6339D972}"/>
              </a:ext>
            </a:extLst>
          </p:cNvPr>
          <p:cNvSpPr>
            <a:spLocks noGrp="1"/>
          </p:cNvSpPr>
          <p:nvPr>
            <p:ph type="body" sz="quarter" idx="11"/>
          </p:nvPr>
        </p:nvSpPr>
        <p:spPr/>
        <p:txBody>
          <a:bodyPr/>
          <a:lstStyle/>
          <a:p>
            <a:pPr marL="0" indent="0">
              <a:buNone/>
            </a:pPr>
            <a:r>
              <a:rPr lang="en-US" i="1" dirty="0"/>
              <a:t>“The potential impact of AI tools on assessment”</a:t>
            </a:r>
            <a:r>
              <a:rPr lang="en-US" dirty="0"/>
              <a:t> (</a:t>
            </a:r>
            <a:r>
              <a:rPr lang="en-US" dirty="0" err="1"/>
              <a:t>Bommenel</a:t>
            </a:r>
            <a:r>
              <a:rPr lang="en-US" dirty="0"/>
              <a:t> &amp; Forsyth, 2023)</a:t>
            </a:r>
          </a:p>
          <a:p>
            <a:pPr marL="0" indent="0">
              <a:buNone/>
            </a:pPr>
            <a:r>
              <a:rPr lang="sv-SE" i="0" dirty="0">
                <a:solidFill>
                  <a:srgbClr val="4D4C44"/>
                </a:solidFill>
                <a:effectLst/>
              </a:rPr>
              <a:t>Tre huvudalternativ för att överväga AI-skrivverktyg i bedömningen</a:t>
            </a:r>
          </a:p>
          <a:p>
            <a:r>
              <a:rPr lang="sv-SE" i="0" dirty="0">
                <a:solidFill>
                  <a:srgbClr val="4D4C44"/>
                </a:solidFill>
                <a:effectLst/>
              </a:rPr>
              <a:t>Att förbjuda användning</a:t>
            </a:r>
          </a:p>
          <a:p>
            <a:r>
              <a:rPr lang="sv-SE" i="0" dirty="0">
                <a:solidFill>
                  <a:srgbClr val="4D4C44"/>
                </a:solidFill>
                <a:effectLst/>
              </a:rPr>
              <a:t>Att utgå från att de kan användas och skapa uppgifter där de kan användas</a:t>
            </a:r>
          </a:p>
          <a:p>
            <a:r>
              <a:rPr lang="sv-SE" i="0" dirty="0">
                <a:solidFill>
                  <a:srgbClr val="4D4C44"/>
                </a:solidFill>
                <a:effectLst/>
              </a:rPr>
              <a:t>Att kräva att de ska användas - integrera verktygen fullt ut i bedömningen</a:t>
            </a:r>
            <a:endParaRPr lang="en-US" i="0" dirty="0">
              <a:solidFill>
                <a:srgbClr val="4D4C44"/>
              </a:solidFill>
              <a:effectLst/>
            </a:endParaRPr>
          </a:p>
        </p:txBody>
      </p:sp>
    </p:spTree>
    <p:extLst>
      <p:ext uri="{BB962C8B-B14F-4D97-AF65-F5344CB8AC3E}">
        <p14:creationId xmlns:p14="http://schemas.microsoft.com/office/powerpoint/2010/main" val="175348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8467DA-0D1A-9033-D27C-F69CB704BBB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1F3FC959-9C25-F929-6B55-19AAC04DAD7F}"/>
              </a:ext>
            </a:extLst>
          </p:cNvPr>
          <p:cNvSpPr>
            <a:spLocks noGrp="1"/>
          </p:cNvSpPr>
          <p:nvPr>
            <p:ph type="title"/>
          </p:nvPr>
        </p:nvSpPr>
        <p:spPr>
          <a:xfrm>
            <a:off x="589493" y="1180800"/>
            <a:ext cx="7024966" cy="756000"/>
          </a:xfrm>
        </p:spPr>
        <p:txBody>
          <a:bodyPr/>
          <a:lstStyle/>
          <a:p>
            <a:r>
              <a:rPr lang="sv-SE" dirty="0"/>
              <a:t>Rättvisa, lika villkor och digital </a:t>
            </a:r>
            <a:r>
              <a:rPr lang="sv-SE" dirty="0" err="1"/>
              <a:t>litteracitet</a:t>
            </a:r>
            <a:endParaRPr lang="sv-SE" dirty="0"/>
          </a:p>
        </p:txBody>
      </p:sp>
      <p:sp>
        <p:nvSpPr>
          <p:cNvPr id="4" name="Text Placeholder 3">
            <a:extLst>
              <a:ext uri="{FF2B5EF4-FFF2-40B4-BE49-F238E27FC236}">
                <a16:creationId xmlns:a16="http://schemas.microsoft.com/office/drawing/2014/main" id="{229D282E-5EA2-025F-E6DD-13001A4D47EA}"/>
              </a:ext>
            </a:extLst>
          </p:cNvPr>
          <p:cNvSpPr>
            <a:spLocks noGrp="1"/>
          </p:cNvSpPr>
          <p:nvPr>
            <p:ph type="body" sz="quarter" idx="11"/>
          </p:nvPr>
        </p:nvSpPr>
        <p:spPr>
          <a:xfrm>
            <a:off x="589492" y="2799163"/>
            <a:ext cx="8602133" cy="3361613"/>
          </a:xfrm>
        </p:spPr>
        <p:txBody>
          <a:bodyPr/>
          <a:lstStyle/>
          <a:p>
            <a:r>
              <a:rPr lang="sv-SE" dirty="0"/>
              <a:t>Educate survey: AI in Academia</a:t>
            </a:r>
          </a:p>
          <a:p>
            <a:r>
              <a:rPr lang="sv-SE" dirty="0"/>
              <a:t>The Digital </a:t>
            </a:r>
            <a:r>
              <a:rPr lang="en-US" dirty="0"/>
              <a:t>Divide</a:t>
            </a:r>
          </a:p>
          <a:p>
            <a:r>
              <a:rPr lang="sv-SE" dirty="0"/>
              <a:t>Digital transformation in </a:t>
            </a:r>
            <a:r>
              <a:rPr lang="en-US" dirty="0"/>
              <a:t>higher education</a:t>
            </a:r>
          </a:p>
          <a:p>
            <a:endParaRPr lang="sv-SE" dirty="0"/>
          </a:p>
        </p:txBody>
      </p:sp>
    </p:spTree>
    <p:extLst>
      <p:ext uri="{BB962C8B-B14F-4D97-AF65-F5344CB8AC3E}">
        <p14:creationId xmlns:p14="http://schemas.microsoft.com/office/powerpoint/2010/main" val="243493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81C704-73EF-2743-8EA8-D233BE4A0D52}"/>
              </a:ext>
            </a:extLst>
          </p:cNvPr>
          <p:cNvPicPr>
            <a:picLocks noChangeAspect="1"/>
          </p:cNvPicPr>
          <p:nvPr/>
        </p:nvPicPr>
        <p:blipFill>
          <a:blip r:embed="rId2"/>
          <a:stretch>
            <a:fillRect/>
          </a:stretch>
        </p:blipFill>
        <p:spPr>
          <a:xfrm>
            <a:off x="0" y="0"/>
            <a:ext cx="6858000" cy="6858000"/>
          </a:xfrm>
          <a:prstGeom prst="rect">
            <a:avLst/>
          </a:prstGeom>
        </p:spPr>
      </p:pic>
      <p:sp>
        <p:nvSpPr>
          <p:cNvPr id="11" name="Text Placeholder 3">
            <a:extLst>
              <a:ext uri="{FF2B5EF4-FFF2-40B4-BE49-F238E27FC236}">
                <a16:creationId xmlns:a16="http://schemas.microsoft.com/office/drawing/2014/main" id="{75E8C319-B08B-7B92-E82F-8247D94E4C85}"/>
              </a:ext>
            </a:extLst>
          </p:cNvPr>
          <p:cNvSpPr txBox="1">
            <a:spLocks/>
          </p:cNvSpPr>
          <p:nvPr/>
        </p:nvSpPr>
        <p:spPr>
          <a:xfrm>
            <a:off x="7038975" y="394024"/>
            <a:ext cx="4893945" cy="62910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400" b="1" dirty="0">
                <a:latin typeface="+mj-lt"/>
              </a:rPr>
              <a:t>Frågor</a:t>
            </a:r>
          </a:p>
          <a:p>
            <a:pPr marL="0" indent="0">
              <a:buNone/>
            </a:pPr>
            <a:r>
              <a:rPr lang="sv-SE" sz="1400" dirty="0">
                <a:latin typeface="+mj-lt"/>
              </a:rPr>
              <a:t>Q1 Ange sannolikheten för följande scenarier: </a:t>
            </a:r>
          </a:p>
          <a:p>
            <a:pPr marL="342900" indent="-342900">
              <a:buFont typeface="+mj-lt"/>
              <a:buAutoNum type="arabicPeriod"/>
            </a:pPr>
            <a:r>
              <a:rPr lang="sv-SE" sz="1400" dirty="0">
                <a:latin typeface="+mj-lt"/>
              </a:rPr>
              <a:t>AI-verktyg som genererar innehåll skulle minska den ansträngning som krävs för att en student ska kunna slutföra dina kursuppgifter.</a:t>
            </a:r>
          </a:p>
          <a:p>
            <a:pPr marL="342900" indent="-342900">
              <a:buFont typeface="+mj-lt"/>
              <a:buAutoNum type="arabicPeriod"/>
            </a:pPr>
            <a:r>
              <a:rPr lang="sv-SE" sz="1400" dirty="0">
                <a:latin typeface="+mj-lt"/>
              </a:rPr>
              <a:t>Det finns en rimlig oro för att studenterna kan missbruka innehållsgenererande AI-verktyg för att klara uppgifter i din kurs.</a:t>
            </a:r>
          </a:p>
          <a:p>
            <a:pPr marL="342900" indent="-342900">
              <a:buFont typeface="+mj-lt"/>
              <a:buAutoNum type="arabicPeriod"/>
            </a:pPr>
            <a:r>
              <a:rPr lang="sv-SE" sz="1400" dirty="0">
                <a:latin typeface="+mj-lt"/>
              </a:rPr>
              <a:t>Jag föreslår att studenterna använder och experimenterar med innehållsgenererande AI-verktyg.</a:t>
            </a:r>
          </a:p>
          <a:p>
            <a:pPr marL="342900" indent="-342900">
              <a:buFont typeface="+mj-lt"/>
              <a:buAutoNum type="arabicPeriod"/>
            </a:pPr>
            <a:r>
              <a:rPr lang="sv-SE" sz="1400" dirty="0">
                <a:latin typeface="+mj-lt"/>
              </a:rPr>
              <a:t>Jag ser potential i att använda innehållsgenererande AI-verktyg för att förbereda mig för mina undervisningsuppgifter.</a:t>
            </a:r>
          </a:p>
          <a:p>
            <a:pPr marL="0" indent="0">
              <a:buNone/>
            </a:pPr>
            <a:r>
              <a:rPr lang="sv-SE" sz="1400" dirty="0">
                <a:latin typeface="+mj-lt"/>
              </a:rPr>
              <a:t>Q10 Hur uppfattar du AI-verktyg för innehållsgenerering? </a:t>
            </a:r>
          </a:p>
          <a:p>
            <a:pPr marL="0" indent="0">
              <a:buNone/>
            </a:pPr>
            <a:r>
              <a:rPr lang="sv-SE" sz="1400" dirty="0">
                <a:latin typeface="+mj-lt"/>
              </a:rPr>
              <a:t>Q12 Hur skulle du själv bedöma din digitala kompetens?</a:t>
            </a:r>
          </a:p>
          <a:p>
            <a:pPr marL="0" indent="0">
              <a:buNone/>
            </a:pPr>
            <a:r>
              <a:rPr lang="sv-SE" sz="1400" dirty="0">
                <a:latin typeface="+mj-lt"/>
              </a:rPr>
              <a:t>Q18 Jag har tillräcklig kunskap om innehållsgenererande AI, t.ex. </a:t>
            </a:r>
            <a:r>
              <a:rPr lang="sv-SE" sz="1400" dirty="0" err="1">
                <a:latin typeface="+mj-lt"/>
              </a:rPr>
              <a:t>ChatGPT</a:t>
            </a:r>
            <a:r>
              <a:rPr lang="sv-SE" sz="1400" dirty="0">
                <a:latin typeface="+mj-lt"/>
              </a:rPr>
              <a:t>.</a:t>
            </a:r>
          </a:p>
          <a:p>
            <a:pPr marL="0" indent="0">
              <a:buNone/>
            </a:pPr>
            <a:endParaRPr lang="sv-SE" sz="1400" b="1" dirty="0">
              <a:latin typeface="+mj-lt"/>
            </a:endParaRPr>
          </a:p>
          <a:p>
            <a:pPr marL="0" indent="0">
              <a:buNone/>
            </a:pPr>
            <a:r>
              <a:rPr lang="sv-SE" sz="1400" b="1" dirty="0">
                <a:latin typeface="+mj-lt"/>
              </a:rPr>
              <a:t>Resultat</a:t>
            </a:r>
          </a:p>
          <a:p>
            <a:pPr marL="0" indent="0">
              <a:buNone/>
            </a:pPr>
            <a:r>
              <a:rPr lang="sv-SE" sz="1400" dirty="0">
                <a:latin typeface="+mj-lt"/>
              </a:rPr>
              <a:t>Stark korrelation mellan frågorna 1-1 och 1-2, 1-3 och 1-4, 1-3 och 10, 1-4 och 10 samt 12 och 18. Negativ korrelation mellan fråga 1-2 och 1-3. Svart ram runt procentsatserna i visualiseringen är statistiskt signifikanta (p-värde &lt;0,05).</a:t>
            </a:r>
            <a:endParaRPr lang="en-US" sz="1400" dirty="0">
              <a:latin typeface="+mj-lt"/>
            </a:endParaRPr>
          </a:p>
        </p:txBody>
      </p:sp>
    </p:spTree>
    <p:extLst>
      <p:ext uri="{BB962C8B-B14F-4D97-AF65-F5344CB8AC3E}">
        <p14:creationId xmlns:p14="http://schemas.microsoft.com/office/powerpoint/2010/main" val="222643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840A6A-3C69-2E09-1014-BE798CF0F806}"/>
              </a:ext>
            </a:extLst>
          </p:cNvPr>
          <p:cNvSpPr>
            <a:spLocks noGrp="1"/>
          </p:cNvSpPr>
          <p:nvPr>
            <p:ph type="title"/>
          </p:nvPr>
        </p:nvSpPr>
        <p:spPr>
          <a:xfrm>
            <a:off x="589492" y="1180800"/>
            <a:ext cx="10697633" cy="756000"/>
          </a:xfrm>
        </p:spPr>
        <p:txBody>
          <a:bodyPr/>
          <a:lstStyle/>
          <a:p>
            <a:r>
              <a:rPr lang="sv-SE" dirty="0"/>
              <a:t>Hypoteser från undersökningen</a:t>
            </a:r>
          </a:p>
        </p:txBody>
      </p:sp>
      <p:sp>
        <p:nvSpPr>
          <p:cNvPr id="4" name="Text Placeholder 3">
            <a:extLst>
              <a:ext uri="{FF2B5EF4-FFF2-40B4-BE49-F238E27FC236}">
                <a16:creationId xmlns:a16="http://schemas.microsoft.com/office/drawing/2014/main" id="{E2D75677-0123-054E-E3C1-A58F69CAC797}"/>
              </a:ext>
            </a:extLst>
          </p:cNvPr>
          <p:cNvSpPr>
            <a:spLocks noGrp="1"/>
          </p:cNvSpPr>
          <p:nvPr>
            <p:ph type="body" sz="quarter" idx="11"/>
          </p:nvPr>
        </p:nvSpPr>
        <p:spPr>
          <a:xfrm>
            <a:off x="589492" y="2300400"/>
            <a:ext cx="9898676" cy="3361613"/>
          </a:xfrm>
        </p:spPr>
        <p:txBody>
          <a:bodyPr/>
          <a:lstStyle/>
          <a:p>
            <a:r>
              <a:rPr lang="sv-SE" dirty="0"/>
              <a:t>Lärare som håller med om att användningen av AI-verktyg för innehållsgenerering skulle minska den ansträngning som krävs för att en student ska klara av dina kursuppgifter tenderar också att hålla med om påståendet att det finns en rimlig oro för att studenterna kan missbruka AI-verktyg för innehållsgenerering för att klara provet i din kurs.</a:t>
            </a:r>
          </a:p>
          <a:p>
            <a:r>
              <a:rPr lang="sv-SE" dirty="0"/>
              <a:t>Lärare som skulle föreslå studenter att använda och experimentera med innehållsgenererande AI-verktyg säger också att de ser potential i att använda innehållsgenererande AI-verktyg för att förbereda sig för mina undervisningsuppgifter.</a:t>
            </a:r>
            <a:endParaRPr lang="en-US" dirty="0"/>
          </a:p>
        </p:txBody>
      </p:sp>
    </p:spTree>
    <p:extLst>
      <p:ext uri="{BB962C8B-B14F-4D97-AF65-F5344CB8AC3E}">
        <p14:creationId xmlns:p14="http://schemas.microsoft.com/office/powerpoint/2010/main" val="44543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EB2E46-C81F-7CF5-16CD-7422CF7CE1D2}"/>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F9800884-18CE-E906-40B9-CF307A550E49}"/>
              </a:ext>
            </a:extLst>
          </p:cNvPr>
          <p:cNvSpPr>
            <a:spLocks noGrp="1"/>
          </p:cNvSpPr>
          <p:nvPr>
            <p:ph type="title"/>
          </p:nvPr>
        </p:nvSpPr>
        <p:spPr>
          <a:xfrm>
            <a:off x="589492" y="1180800"/>
            <a:ext cx="10621433" cy="756000"/>
          </a:xfrm>
        </p:spPr>
        <p:txBody>
          <a:bodyPr/>
          <a:lstStyle/>
          <a:p>
            <a:r>
              <a:rPr lang="en-US" dirty="0"/>
              <a:t>Hypotheses</a:t>
            </a:r>
            <a:r>
              <a:rPr lang="sv-SE" dirty="0"/>
              <a:t> from AI in </a:t>
            </a:r>
            <a:r>
              <a:rPr lang="en-US" dirty="0"/>
              <a:t>Academia</a:t>
            </a:r>
            <a:r>
              <a:rPr lang="sv-SE" dirty="0"/>
              <a:t> Survey</a:t>
            </a:r>
            <a:endParaRPr lang="en-US" dirty="0"/>
          </a:p>
        </p:txBody>
      </p:sp>
      <p:sp>
        <p:nvSpPr>
          <p:cNvPr id="4" name="Text Placeholder 3">
            <a:extLst>
              <a:ext uri="{FF2B5EF4-FFF2-40B4-BE49-F238E27FC236}">
                <a16:creationId xmlns:a16="http://schemas.microsoft.com/office/drawing/2014/main" id="{13D92F4E-8266-47B1-12F1-4CEBD9F47BA9}"/>
              </a:ext>
            </a:extLst>
          </p:cNvPr>
          <p:cNvSpPr>
            <a:spLocks noGrp="1"/>
          </p:cNvSpPr>
          <p:nvPr>
            <p:ph type="body" sz="quarter" idx="11"/>
          </p:nvPr>
        </p:nvSpPr>
        <p:spPr/>
        <p:txBody>
          <a:bodyPr/>
          <a:lstStyle/>
          <a:p>
            <a:r>
              <a:rPr lang="sv-SE" sz="2400" dirty="0"/>
              <a:t>Lärare som ser AI-verktyg för innehållsgenerering som en möjlighet snarare än ett hot är mer benägna att föreslå studenterna att använda dem och att se potentialen.</a:t>
            </a:r>
          </a:p>
          <a:p>
            <a:r>
              <a:rPr lang="sv-SE" sz="2400" dirty="0"/>
              <a:t>Självskattningen av digital kompetens korrelerar negativt med oro för missbruk och positivt med att rekommendera AI till studenterna.</a:t>
            </a:r>
          </a:p>
          <a:p>
            <a:r>
              <a:rPr lang="sv-SE" sz="2400" dirty="0"/>
              <a:t>Självskattningen av digital kompetens korrelerar med upplevd tillräcklig kunskap om AI.</a:t>
            </a:r>
          </a:p>
        </p:txBody>
      </p:sp>
    </p:spTree>
    <p:extLst>
      <p:ext uri="{BB962C8B-B14F-4D97-AF65-F5344CB8AC3E}">
        <p14:creationId xmlns:p14="http://schemas.microsoft.com/office/powerpoint/2010/main" val="46835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63B01D-9EC9-FF04-378F-9A0FE63A5C27}"/>
              </a:ext>
            </a:extLst>
          </p:cNvPr>
          <p:cNvSpPr>
            <a:spLocks noGrp="1"/>
          </p:cNvSpPr>
          <p:nvPr>
            <p:ph type="ftr" sz="quarter" idx="12"/>
          </p:nvPr>
        </p:nvSpPr>
        <p:spPr/>
        <p:txBody>
          <a:bodyPr/>
          <a:lstStyle/>
          <a:p>
            <a:endParaRPr lang="sv-SE" dirty="0"/>
          </a:p>
        </p:txBody>
      </p:sp>
      <p:sp>
        <p:nvSpPr>
          <p:cNvPr id="3" name="Title 2">
            <a:extLst>
              <a:ext uri="{FF2B5EF4-FFF2-40B4-BE49-F238E27FC236}">
                <a16:creationId xmlns:a16="http://schemas.microsoft.com/office/drawing/2014/main" id="{4277411E-2E6C-B5DD-B123-F2D271E23BCE}"/>
              </a:ext>
            </a:extLst>
          </p:cNvPr>
          <p:cNvSpPr>
            <a:spLocks noGrp="1"/>
          </p:cNvSpPr>
          <p:nvPr>
            <p:ph type="title"/>
          </p:nvPr>
        </p:nvSpPr>
        <p:spPr/>
        <p:txBody>
          <a:bodyPr/>
          <a:lstStyle/>
          <a:p>
            <a:r>
              <a:rPr lang="en-US" dirty="0"/>
              <a:t>Chalmers student survey</a:t>
            </a:r>
          </a:p>
        </p:txBody>
      </p:sp>
      <p:sp>
        <p:nvSpPr>
          <p:cNvPr id="4" name="Text Placeholder 3">
            <a:extLst>
              <a:ext uri="{FF2B5EF4-FFF2-40B4-BE49-F238E27FC236}">
                <a16:creationId xmlns:a16="http://schemas.microsoft.com/office/drawing/2014/main" id="{98924CF0-24B9-BBBB-91AD-E85C3518B547}"/>
              </a:ext>
            </a:extLst>
          </p:cNvPr>
          <p:cNvSpPr>
            <a:spLocks noGrp="1"/>
          </p:cNvSpPr>
          <p:nvPr>
            <p:ph type="body" sz="quarter" idx="11"/>
          </p:nvPr>
        </p:nvSpPr>
        <p:spPr/>
        <p:txBody>
          <a:bodyPr/>
          <a:lstStyle/>
          <a:p>
            <a:r>
              <a:rPr lang="sv-SE" dirty="0"/>
              <a:t>5894 studenter från alla svenska lärosäten (april - maj 2023)</a:t>
            </a:r>
          </a:p>
          <a:p>
            <a:r>
              <a:rPr lang="sv-SE" dirty="0"/>
              <a:t>95% av studenterna känner till </a:t>
            </a:r>
            <a:r>
              <a:rPr lang="sv-SE" dirty="0" err="1"/>
              <a:t>ChatGPT</a:t>
            </a:r>
            <a:r>
              <a:rPr lang="sv-SE" dirty="0"/>
              <a:t>, medan kännedomen om andra chatbots är mycket låg.</a:t>
            </a:r>
          </a:p>
          <a:p>
            <a:r>
              <a:rPr lang="sv-SE" dirty="0"/>
              <a:t>56% är positiva till att använda chatbots i sina studier. 35 % använder </a:t>
            </a:r>
            <a:r>
              <a:rPr lang="sv-SE" dirty="0" err="1"/>
              <a:t>ChatGPT</a:t>
            </a:r>
            <a:r>
              <a:rPr lang="sv-SE" dirty="0"/>
              <a:t> regelbundet.</a:t>
            </a:r>
          </a:p>
          <a:p>
            <a:r>
              <a:rPr lang="sv-SE" dirty="0"/>
              <a:t>60% är emot ett förbud mot chattrobotar, och 77 % är emot ett förbud mot andra AI-verktyg (t.ex. </a:t>
            </a:r>
            <a:r>
              <a:rPr lang="sv-SE" dirty="0" err="1"/>
              <a:t>Grammarly</a:t>
            </a:r>
            <a:r>
              <a:rPr lang="sv-SE" dirty="0"/>
              <a:t>) i utbildningen.</a:t>
            </a:r>
            <a:endParaRPr lang="en-GB" dirty="0"/>
          </a:p>
        </p:txBody>
      </p:sp>
    </p:spTree>
    <p:extLst>
      <p:ext uri="{BB962C8B-B14F-4D97-AF65-F5344CB8AC3E}">
        <p14:creationId xmlns:p14="http://schemas.microsoft.com/office/powerpoint/2010/main" val="17379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63B01D-9EC9-FF04-378F-9A0FE63A5C2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4277411E-2E6C-B5DD-B123-F2D271E23BCE}"/>
              </a:ext>
            </a:extLst>
          </p:cNvPr>
          <p:cNvSpPr>
            <a:spLocks noGrp="1"/>
          </p:cNvSpPr>
          <p:nvPr>
            <p:ph type="title"/>
          </p:nvPr>
        </p:nvSpPr>
        <p:spPr/>
        <p:txBody>
          <a:bodyPr/>
          <a:lstStyle/>
          <a:p>
            <a:r>
              <a:rPr lang="en-US" dirty="0"/>
              <a:t>Chalmers student survey</a:t>
            </a:r>
          </a:p>
        </p:txBody>
      </p:sp>
      <p:sp>
        <p:nvSpPr>
          <p:cNvPr id="4" name="Text Placeholder 3">
            <a:extLst>
              <a:ext uri="{FF2B5EF4-FFF2-40B4-BE49-F238E27FC236}">
                <a16:creationId xmlns:a16="http://schemas.microsoft.com/office/drawing/2014/main" id="{98924CF0-24B9-BBBB-91AD-E85C3518B547}"/>
              </a:ext>
            </a:extLst>
          </p:cNvPr>
          <p:cNvSpPr>
            <a:spLocks noGrp="1"/>
          </p:cNvSpPr>
          <p:nvPr>
            <p:ph type="body" sz="quarter" idx="11"/>
          </p:nvPr>
        </p:nvSpPr>
        <p:spPr/>
        <p:txBody>
          <a:bodyPr/>
          <a:lstStyle/>
          <a:p>
            <a:r>
              <a:rPr lang="sv-SE" dirty="0"/>
              <a:t>Mer än hälften av studenterna vet inte om deras institution har riktlinjer för hur AI kan/får användas i utbildningen.</a:t>
            </a:r>
          </a:p>
          <a:p>
            <a:pPr lvl="1"/>
            <a:r>
              <a:rPr lang="sv-SE" dirty="0"/>
              <a:t>En av fyra säger uttryckligen att deras institution saknar sådana regler.</a:t>
            </a:r>
          </a:p>
          <a:p>
            <a:r>
              <a:rPr lang="sv-SE" dirty="0"/>
              <a:t>62 % anser att det är fusk att använda chatbots under examination.</a:t>
            </a:r>
          </a:p>
          <a:p>
            <a:r>
              <a:rPr lang="sv-SE" dirty="0"/>
              <a:t>Studenterna uttrycker en viss oro över AI-utvecklingen, och det finns en särskild oro över chatbotarnas inverkan på framtida utbildning.</a:t>
            </a:r>
            <a:endParaRPr lang="en-US" dirty="0"/>
          </a:p>
        </p:txBody>
      </p:sp>
    </p:spTree>
    <p:extLst>
      <p:ext uri="{BB962C8B-B14F-4D97-AF65-F5344CB8AC3E}">
        <p14:creationId xmlns:p14="http://schemas.microsoft.com/office/powerpoint/2010/main" val="42551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E7F3-AE55-FD61-A176-79220C8C9483}"/>
              </a:ext>
            </a:extLst>
          </p:cNvPr>
          <p:cNvSpPr>
            <a:spLocks noGrp="1"/>
          </p:cNvSpPr>
          <p:nvPr>
            <p:ph type="title"/>
          </p:nvPr>
        </p:nvSpPr>
        <p:spPr/>
        <p:txBody>
          <a:bodyPr/>
          <a:lstStyle/>
          <a:p>
            <a:r>
              <a:rPr lang="sv-SE" dirty="0"/>
              <a:t>Etiska riktlinjer</a:t>
            </a:r>
          </a:p>
        </p:txBody>
      </p:sp>
      <p:sp>
        <p:nvSpPr>
          <p:cNvPr id="3" name="Text Placeholder 2">
            <a:extLst>
              <a:ext uri="{FF2B5EF4-FFF2-40B4-BE49-F238E27FC236}">
                <a16:creationId xmlns:a16="http://schemas.microsoft.com/office/drawing/2014/main" id="{1D3D39C1-C580-5243-A65A-98926261BE0E}"/>
              </a:ext>
            </a:extLst>
          </p:cNvPr>
          <p:cNvSpPr>
            <a:spLocks noGrp="1"/>
          </p:cNvSpPr>
          <p:nvPr>
            <p:ph type="body" sz="quarter" idx="11"/>
          </p:nvPr>
        </p:nvSpPr>
        <p:spPr/>
        <p:txBody>
          <a:bodyPr/>
          <a:lstStyle/>
          <a:p>
            <a:r>
              <a:rPr lang="sv-SE" dirty="0"/>
              <a:t>Europakommissionen</a:t>
            </a:r>
          </a:p>
          <a:p>
            <a:pPr lvl="1"/>
            <a:r>
              <a:rPr lang="en-US" dirty="0"/>
              <a:t>Ethical guidelines on the use of artificial intelligence and data in teaching and learning for educators</a:t>
            </a:r>
          </a:p>
          <a:p>
            <a:pPr lvl="1"/>
            <a:r>
              <a:rPr lang="en-US" dirty="0"/>
              <a:t>Ethics guidelines for trustworthy AI</a:t>
            </a:r>
          </a:p>
          <a:p>
            <a:r>
              <a:rPr lang="sv-SE" dirty="0"/>
              <a:t>Ex. Från svenska lärosäten</a:t>
            </a:r>
          </a:p>
          <a:p>
            <a:pPr lvl="1"/>
            <a:r>
              <a:rPr lang="sv-SE" dirty="0"/>
              <a:t>“Vägledning om användning av AI-drivna chattbotar vid utbildning och forskning“ (SU)</a:t>
            </a:r>
          </a:p>
          <a:p>
            <a:pPr lvl="1"/>
            <a:r>
              <a:rPr lang="sv-SE" dirty="0"/>
              <a:t>“AI i undervisningen” (LU)</a:t>
            </a:r>
          </a:p>
          <a:p>
            <a:pPr lvl="1"/>
            <a:r>
              <a:rPr lang="sv-SE" dirty="0"/>
              <a:t>“</a:t>
            </a:r>
            <a:r>
              <a:rPr lang="sv-SE" b="0" i="0" dirty="0">
                <a:solidFill>
                  <a:srgbClr val="FFFFFF"/>
                </a:solidFill>
                <a:effectLst/>
                <a:latin typeface="Source Sans Pro" panose="020B0503030403020204" pitchFamily="34" charset="0"/>
              </a:rPr>
              <a:t>AI i högre utbildning</a:t>
            </a:r>
            <a:r>
              <a:rPr lang="sv-SE" dirty="0"/>
              <a:t>” (LNU)</a:t>
            </a:r>
          </a:p>
        </p:txBody>
      </p:sp>
    </p:spTree>
    <p:extLst>
      <p:ext uri="{BB962C8B-B14F-4D97-AF65-F5344CB8AC3E}">
        <p14:creationId xmlns:p14="http://schemas.microsoft.com/office/powerpoint/2010/main" val="262277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FAE03A-BFB0-A8BD-0E38-18201FBD7A5D}"/>
              </a:ext>
            </a:extLst>
          </p:cNvPr>
          <p:cNvSpPr>
            <a:spLocks noGrp="1"/>
          </p:cNvSpPr>
          <p:nvPr>
            <p:ph type="title"/>
          </p:nvPr>
        </p:nvSpPr>
        <p:spPr/>
        <p:txBody>
          <a:bodyPr/>
          <a:lstStyle/>
          <a:p>
            <a:r>
              <a:rPr lang="sv-SE" dirty="0"/>
              <a:t>INNEHÅLL</a:t>
            </a:r>
          </a:p>
        </p:txBody>
      </p:sp>
      <p:sp>
        <p:nvSpPr>
          <p:cNvPr id="7" name="Content Placeholder 6">
            <a:extLst>
              <a:ext uri="{FF2B5EF4-FFF2-40B4-BE49-F238E27FC236}">
                <a16:creationId xmlns:a16="http://schemas.microsoft.com/office/drawing/2014/main" id="{E71A32FC-3C2C-503E-0FD5-030BE4C407F9}"/>
              </a:ext>
            </a:extLst>
          </p:cNvPr>
          <p:cNvSpPr>
            <a:spLocks noGrp="1"/>
          </p:cNvSpPr>
          <p:nvPr>
            <p:ph sz="half" idx="1"/>
          </p:nvPr>
        </p:nvSpPr>
        <p:spPr/>
        <p:txBody>
          <a:bodyPr/>
          <a:lstStyle/>
          <a:p>
            <a:r>
              <a:rPr lang="sv-SE" dirty="0"/>
              <a:t>Introduktion – Vad är AI?</a:t>
            </a:r>
          </a:p>
          <a:p>
            <a:r>
              <a:rPr lang="sv-SE" dirty="0"/>
              <a:t>Saker att överväga för lärare</a:t>
            </a:r>
          </a:p>
          <a:p>
            <a:r>
              <a:rPr lang="sv-SE" dirty="0"/>
              <a:t>Etiska riktlinjer</a:t>
            </a:r>
          </a:p>
          <a:p>
            <a:r>
              <a:rPr lang="sv-SE" dirty="0"/>
              <a:t>Exempel för lärare</a:t>
            </a:r>
          </a:p>
          <a:p>
            <a:r>
              <a:rPr lang="sv-SE" dirty="0"/>
              <a:t>Examination</a:t>
            </a:r>
          </a:p>
        </p:txBody>
      </p:sp>
    </p:spTree>
    <p:extLst>
      <p:ext uri="{BB962C8B-B14F-4D97-AF65-F5344CB8AC3E}">
        <p14:creationId xmlns:p14="http://schemas.microsoft.com/office/powerpoint/2010/main" val="56845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ECFB8-0CB1-3B6A-152E-6DFD94CB2E8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85B287C9-BFB8-AFDA-6B74-BFBFDE294BC5}"/>
              </a:ext>
            </a:extLst>
          </p:cNvPr>
          <p:cNvSpPr>
            <a:spLocks noGrp="1"/>
          </p:cNvSpPr>
          <p:nvPr>
            <p:ph type="title"/>
          </p:nvPr>
        </p:nvSpPr>
        <p:spPr/>
        <p:txBody>
          <a:bodyPr/>
          <a:lstStyle/>
          <a:p>
            <a:r>
              <a:rPr lang="en-US" dirty="0"/>
              <a:t>Ethical use of AI in education</a:t>
            </a:r>
          </a:p>
        </p:txBody>
      </p:sp>
      <p:sp>
        <p:nvSpPr>
          <p:cNvPr id="4" name="Text Placeholder 3">
            <a:extLst>
              <a:ext uri="{FF2B5EF4-FFF2-40B4-BE49-F238E27FC236}">
                <a16:creationId xmlns:a16="http://schemas.microsoft.com/office/drawing/2014/main" id="{FBFB657E-9956-1470-6393-96FB1ED9CF53}"/>
              </a:ext>
            </a:extLst>
          </p:cNvPr>
          <p:cNvSpPr>
            <a:spLocks noGrp="1"/>
          </p:cNvSpPr>
          <p:nvPr>
            <p:ph type="body" sz="quarter" idx="11"/>
          </p:nvPr>
        </p:nvSpPr>
        <p:spPr/>
        <p:txBody>
          <a:bodyPr/>
          <a:lstStyle/>
          <a:p>
            <a:r>
              <a:rPr lang="en-US" sz="1800" dirty="0"/>
              <a:t>Transparency: Educators must ensure transparency in the use of AI, including the data sources used, algorithms applied, and any decision-making processes.</a:t>
            </a:r>
          </a:p>
          <a:p>
            <a:r>
              <a:rPr lang="en-US" sz="1800" dirty="0"/>
              <a:t>Beneficence: The use of AI in education should aim to benefit students, teachers, and society as a whole.</a:t>
            </a:r>
          </a:p>
          <a:p>
            <a:r>
              <a:rPr lang="en-US" sz="1800" dirty="0"/>
              <a:t>Accountability: Educators must be accountable for the use of AI systems in education, and there should be clear lines of responsibility for any outcomes resulting from their use.</a:t>
            </a:r>
          </a:p>
          <a:p>
            <a:r>
              <a:rPr lang="en-US" sz="1800" dirty="0"/>
              <a:t>Professional responsibility: Teachers and educators must use AI in a responsible and professional manner, taking into account the potential impact on learners.</a:t>
            </a:r>
          </a:p>
          <a:p>
            <a:r>
              <a:rPr lang="en-US" sz="1800" dirty="0"/>
              <a:t>Security: AI systems used in education must be secure and protect against unauthorized access or misuse of data.</a:t>
            </a:r>
          </a:p>
          <a:p>
            <a:endParaRPr lang="en-US" sz="1800" dirty="0"/>
          </a:p>
        </p:txBody>
      </p:sp>
    </p:spTree>
    <p:extLst>
      <p:ext uri="{BB962C8B-B14F-4D97-AF65-F5344CB8AC3E}">
        <p14:creationId xmlns:p14="http://schemas.microsoft.com/office/powerpoint/2010/main" val="359045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ECFB8-0CB1-3B6A-152E-6DFD94CB2E8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85B287C9-BFB8-AFDA-6B74-BFBFDE294BC5}"/>
              </a:ext>
            </a:extLst>
          </p:cNvPr>
          <p:cNvSpPr>
            <a:spLocks noGrp="1"/>
          </p:cNvSpPr>
          <p:nvPr>
            <p:ph type="title"/>
          </p:nvPr>
        </p:nvSpPr>
        <p:spPr/>
        <p:txBody>
          <a:bodyPr/>
          <a:lstStyle/>
          <a:p>
            <a:r>
              <a:rPr lang="en-US" dirty="0"/>
              <a:t>Ethical use of AI in education</a:t>
            </a:r>
          </a:p>
        </p:txBody>
      </p:sp>
      <p:sp>
        <p:nvSpPr>
          <p:cNvPr id="4" name="Text Placeholder 3">
            <a:extLst>
              <a:ext uri="{FF2B5EF4-FFF2-40B4-BE49-F238E27FC236}">
                <a16:creationId xmlns:a16="http://schemas.microsoft.com/office/drawing/2014/main" id="{FBFB657E-9956-1470-6393-96FB1ED9CF53}"/>
              </a:ext>
            </a:extLst>
          </p:cNvPr>
          <p:cNvSpPr>
            <a:spLocks noGrp="1"/>
          </p:cNvSpPr>
          <p:nvPr>
            <p:ph type="body" sz="quarter" idx="11"/>
          </p:nvPr>
        </p:nvSpPr>
        <p:spPr/>
        <p:txBody>
          <a:bodyPr/>
          <a:lstStyle/>
          <a:p>
            <a:r>
              <a:rPr lang="en-US" sz="1800" dirty="0"/>
              <a:t>Respect for fundamental rights: AI systems must respect fundamental rights, including privacy, non-discrimination, and freedom of expression.</a:t>
            </a:r>
          </a:p>
          <a:p>
            <a:r>
              <a:rPr lang="en-US" sz="1800" dirty="0"/>
              <a:t>Fairness: AI systems must be designed to avoid and mitigate any bias or discrimination.</a:t>
            </a:r>
          </a:p>
          <a:p>
            <a:r>
              <a:rPr lang="en-US" sz="1800" dirty="0"/>
              <a:t>Inclusiveness: AI should be designed in a way that ensures that all learners can benefit equally, regardless of their background or abilities.</a:t>
            </a:r>
          </a:p>
          <a:p>
            <a:r>
              <a:rPr lang="en-US" sz="1800" dirty="0"/>
              <a:t>Accessibility: AI should be designed in a way that makes it accessible to all learners, including those with disabilities or other special needs.</a:t>
            </a:r>
          </a:p>
          <a:p>
            <a:r>
              <a:rPr lang="en-US" sz="1800" dirty="0"/>
              <a:t>Human oversight: AI should be used to support, not replace, human educators, and there should always be human oversight of any AI systems used in education.</a:t>
            </a:r>
          </a:p>
        </p:txBody>
      </p:sp>
    </p:spTree>
    <p:extLst>
      <p:ext uri="{BB962C8B-B14F-4D97-AF65-F5344CB8AC3E}">
        <p14:creationId xmlns:p14="http://schemas.microsoft.com/office/powerpoint/2010/main" val="356964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5E7148-EA82-0509-1A30-603BB81F4389}"/>
              </a:ext>
            </a:extLst>
          </p:cNvPr>
          <p:cNvSpPr>
            <a:spLocks noGrp="1"/>
          </p:cNvSpPr>
          <p:nvPr>
            <p:ph type="title"/>
          </p:nvPr>
        </p:nvSpPr>
        <p:spPr/>
        <p:txBody>
          <a:bodyPr/>
          <a:lstStyle/>
          <a:p>
            <a:r>
              <a:rPr lang="sv-SE" dirty="0"/>
              <a:t>Exempel på AI</a:t>
            </a:r>
            <a:br>
              <a:rPr lang="sv-SE" dirty="0"/>
            </a:br>
            <a:r>
              <a:rPr lang="sv-SE" dirty="0"/>
              <a:t>för lärare</a:t>
            </a:r>
          </a:p>
        </p:txBody>
      </p:sp>
      <p:sp>
        <p:nvSpPr>
          <p:cNvPr id="6" name="Text Placeholder 5">
            <a:extLst>
              <a:ext uri="{FF2B5EF4-FFF2-40B4-BE49-F238E27FC236}">
                <a16:creationId xmlns:a16="http://schemas.microsoft.com/office/drawing/2014/main" id="{BB3A1E50-52F2-E9A5-8A75-4C5751BC1E49}"/>
              </a:ext>
            </a:extLst>
          </p:cNvPr>
          <p:cNvSpPr>
            <a:spLocks noGrp="1"/>
          </p:cNvSpPr>
          <p:nvPr>
            <p:ph type="body" sz="quarter" idx="12"/>
          </p:nvPr>
        </p:nvSpPr>
        <p:spPr/>
        <p:txBody>
          <a:bodyPr/>
          <a:lstStyle/>
          <a:p>
            <a:r>
              <a:rPr lang="sv-SE" dirty="0"/>
              <a:t>Kopplat till mjukvara som är lättillgänglig,</a:t>
            </a:r>
            <a:br>
              <a:rPr lang="sv-SE" dirty="0"/>
            </a:br>
            <a:r>
              <a:rPr lang="sv-SE" dirty="0"/>
              <a:t>som Office 365 or ChatGPT</a:t>
            </a:r>
          </a:p>
        </p:txBody>
      </p:sp>
    </p:spTree>
    <p:extLst>
      <p:ext uri="{BB962C8B-B14F-4D97-AF65-F5344CB8AC3E}">
        <p14:creationId xmlns:p14="http://schemas.microsoft.com/office/powerpoint/2010/main" val="273016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59F6BC-082E-5156-FB4C-8CD7055A48BE}"/>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B0684934-A7B6-3238-9B14-1CE9437B158D}"/>
              </a:ext>
            </a:extLst>
          </p:cNvPr>
          <p:cNvSpPr>
            <a:spLocks noGrp="1"/>
          </p:cNvSpPr>
          <p:nvPr>
            <p:ph type="title"/>
          </p:nvPr>
        </p:nvSpPr>
        <p:spPr/>
        <p:txBody>
          <a:bodyPr/>
          <a:lstStyle/>
          <a:p>
            <a:r>
              <a:rPr lang="sv-SE" dirty="0"/>
              <a:t>Endast Privat användning</a:t>
            </a:r>
          </a:p>
        </p:txBody>
      </p:sp>
      <p:sp>
        <p:nvSpPr>
          <p:cNvPr id="4" name="Text Placeholder 3">
            <a:extLst>
              <a:ext uri="{FF2B5EF4-FFF2-40B4-BE49-F238E27FC236}">
                <a16:creationId xmlns:a16="http://schemas.microsoft.com/office/drawing/2014/main" id="{3EAE6D95-89BC-093D-6312-ADAD44A1900B}"/>
              </a:ext>
            </a:extLst>
          </p:cNvPr>
          <p:cNvSpPr>
            <a:spLocks noGrp="1"/>
          </p:cNvSpPr>
          <p:nvPr>
            <p:ph type="body" sz="quarter" idx="11"/>
          </p:nvPr>
        </p:nvSpPr>
        <p:spPr>
          <a:xfrm>
            <a:off x="4755451" y="2427351"/>
            <a:ext cx="6795897" cy="2684146"/>
          </a:xfrm>
        </p:spPr>
        <p:txBody>
          <a:bodyPr/>
          <a:lstStyle/>
          <a:p>
            <a:r>
              <a:rPr lang="sv-SE" dirty="0"/>
              <a:t>JU har inga verktyg för generativ AI</a:t>
            </a:r>
          </a:p>
          <a:p>
            <a:r>
              <a:rPr lang="sv-SE" dirty="0"/>
              <a:t>Ingen teknisk support från JU</a:t>
            </a:r>
          </a:p>
          <a:p>
            <a:r>
              <a:rPr lang="sv-SE" dirty="0"/>
              <a:t>Verktygen används som privatperson,</a:t>
            </a:r>
            <a:br>
              <a:rPr lang="sv-SE" dirty="0"/>
            </a:br>
            <a:r>
              <a:rPr lang="sv-SE" dirty="0"/>
              <a:t>inte som anställd</a:t>
            </a:r>
          </a:p>
          <a:p>
            <a:r>
              <a:rPr lang="sv-SE" dirty="0"/>
              <a:t>Registrering med privat konto krävs</a:t>
            </a:r>
          </a:p>
          <a:p>
            <a:r>
              <a:rPr lang="sv-SE" dirty="0"/>
              <a:t>Etiska överväganden</a:t>
            </a:r>
          </a:p>
          <a:p>
            <a:r>
              <a:rPr lang="sv-SE" dirty="0"/>
              <a:t>Dataskyddsbegränsningar</a:t>
            </a:r>
            <a:endParaRPr lang="en-US" dirty="0"/>
          </a:p>
        </p:txBody>
      </p:sp>
      <p:pic>
        <p:nvPicPr>
          <p:cNvPr id="1026" name="Picture 2" descr="Exclamation mark - Free ui icons">
            <a:extLst>
              <a:ext uri="{FF2B5EF4-FFF2-40B4-BE49-F238E27FC236}">
                <a16:creationId xmlns:a16="http://schemas.microsoft.com/office/drawing/2014/main" id="{B88671B5-FC0F-297C-1876-88C3D8F9222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736" y="2000942"/>
            <a:ext cx="3864864" cy="386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7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Auto-GPT</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Gratis verktyg, men kräver ett betalt API från </a:t>
            </a:r>
            <a:r>
              <a:rPr lang="sv-SE" dirty="0" err="1"/>
              <a:t>OpenAI</a:t>
            </a:r>
            <a:r>
              <a:rPr lang="sv-SE" dirty="0"/>
              <a:t> för att kunna användas fullt ut.</a:t>
            </a:r>
          </a:p>
          <a:p>
            <a:r>
              <a:rPr lang="sv-SE" dirty="0"/>
              <a:t>Du behöver inte veta hur man kodar för att bygga din egen AI-agent med Auto-GPT, men det hjälper.</a:t>
            </a:r>
          </a:p>
          <a:p>
            <a:r>
              <a:rPr lang="sv-SE" dirty="0"/>
              <a:t>Helt autonomt</a:t>
            </a:r>
          </a:p>
          <a:p>
            <a:r>
              <a:rPr lang="sv-SE" dirty="0"/>
              <a:t>Kan integrera tal</a:t>
            </a:r>
          </a:p>
          <a:p>
            <a:r>
              <a:rPr lang="sv-SE" dirty="0"/>
              <a:t>Testa: https://agentgpt.reworkd.ai/</a:t>
            </a:r>
            <a:endParaRPr lang="en-US" dirty="0"/>
          </a:p>
        </p:txBody>
      </p:sp>
    </p:spTree>
    <p:extLst>
      <p:ext uri="{BB962C8B-B14F-4D97-AF65-F5344CB8AC3E}">
        <p14:creationId xmlns:p14="http://schemas.microsoft.com/office/powerpoint/2010/main" val="95727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1E6E4A45-93C1-8812-2F2A-29D3D9B50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7693562"/>
          </a:xfrm>
          <a:prstGeom prst="rect">
            <a:avLst/>
          </a:prstGeom>
        </p:spPr>
      </p:pic>
    </p:spTree>
    <p:extLst>
      <p:ext uri="{BB962C8B-B14F-4D97-AF65-F5344CB8AC3E}">
        <p14:creationId xmlns:p14="http://schemas.microsoft.com/office/powerpoint/2010/main" val="25722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Parrot AI</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Gratis verktyg, GDPR-kompatibelt men servrar utanför EU.</a:t>
            </a:r>
          </a:p>
          <a:p>
            <a:r>
              <a:rPr lang="sv-SE" dirty="0"/>
              <a:t>Du kan gå med i Zoom, transkribera möten, spela in skärmen</a:t>
            </a:r>
          </a:p>
          <a:p>
            <a:r>
              <a:rPr lang="sv-SE" dirty="0"/>
              <a:t>Testa: app.parrot.ai</a:t>
            </a:r>
            <a:endParaRPr lang="en-US" dirty="0"/>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spTree>
    <p:extLst>
      <p:ext uri="{BB962C8B-B14F-4D97-AF65-F5344CB8AC3E}">
        <p14:creationId xmlns:p14="http://schemas.microsoft.com/office/powerpoint/2010/main" val="3209948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058A-CB47-26DD-2703-33EFF7CDB616}"/>
              </a:ext>
            </a:extLst>
          </p:cNvPr>
          <p:cNvPicPr>
            <a:picLocks noChangeAspect="1"/>
          </p:cNvPicPr>
          <p:nvPr/>
        </p:nvPicPr>
        <p:blipFill>
          <a:blip r:embed="rId2"/>
          <a:stretch>
            <a:fillRect/>
          </a:stretch>
        </p:blipFill>
        <p:spPr>
          <a:xfrm>
            <a:off x="1152525" y="628650"/>
            <a:ext cx="9886950" cy="5600700"/>
          </a:xfrm>
          <a:prstGeom prst="rect">
            <a:avLst/>
          </a:prstGeom>
        </p:spPr>
      </p:pic>
    </p:spTree>
    <p:extLst>
      <p:ext uri="{BB962C8B-B14F-4D97-AF65-F5344CB8AC3E}">
        <p14:creationId xmlns:p14="http://schemas.microsoft.com/office/powerpoint/2010/main" val="700366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Taskade</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AI-assistent för att-göra och liknande uppgifter</a:t>
            </a:r>
          </a:p>
          <a:p>
            <a:r>
              <a:rPr lang="sv-SE" dirty="0"/>
              <a:t>AI-drivna arbetsflöden och automatiserad design, som </a:t>
            </a:r>
            <a:r>
              <a:rPr lang="sv-SE" dirty="0" err="1"/>
              <a:t>mindmaps</a:t>
            </a:r>
            <a:endParaRPr lang="sv-SE" dirty="0"/>
          </a:p>
          <a:p>
            <a:r>
              <a:rPr lang="sv-SE" dirty="0"/>
              <a:t>Samarbete i team</a:t>
            </a:r>
          </a:p>
          <a:p>
            <a:r>
              <a:rPr lang="sv-SE" dirty="0"/>
              <a:t>Testa: taskade.com</a:t>
            </a:r>
            <a:endParaRPr lang="en-US" dirty="0"/>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5" name="Picture 4">
            <a:extLst>
              <a:ext uri="{FF2B5EF4-FFF2-40B4-BE49-F238E27FC236}">
                <a16:creationId xmlns:a16="http://schemas.microsoft.com/office/drawing/2014/main" id="{C41BD546-A77B-3184-CAD6-47DE8EDD8CE2}"/>
              </a:ext>
            </a:extLst>
          </p:cNvPr>
          <p:cNvPicPr>
            <a:picLocks noChangeAspect="1"/>
          </p:cNvPicPr>
          <p:nvPr/>
        </p:nvPicPr>
        <p:blipFill>
          <a:blip r:embed="rId4"/>
          <a:stretch>
            <a:fillRect/>
          </a:stretch>
        </p:blipFill>
        <p:spPr>
          <a:xfrm>
            <a:off x="5782086" y="1579693"/>
            <a:ext cx="5819063" cy="3886087"/>
          </a:xfrm>
          <a:prstGeom prst="rect">
            <a:avLst/>
          </a:prstGeom>
        </p:spPr>
      </p:pic>
    </p:spTree>
    <p:extLst>
      <p:ext uri="{BB962C8B-B14F-4D97-AF65-F5344CB8AC3E}">
        <p14:creationId xmlns:p14="http://schemas.microsoft.com/office/powerpoint/2010/main" val="2720288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Phind</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AI-baserat sökverktyg för utvecklare</a:t>
            </a:r>
          </a:p>
          <a:p>
            <a:r>
              <a:rPr lang="sv-SE" dirty="0"/>
              <a:t>Ingen inloggning behövs</a:t>
            </a:r>
          </a:p>
          <a:p>
            <a:r>
              <a:rPr lang="sv-SE" dirty="0"/>
              <a:t>Svarar på alla kodningsfrågor med rekommendationer och exempelkod</a:t>
            </a:r>
          </a:p>
          <a:p>
            <a:r>
              <a:rPr lang="sv-SE" dirty="0"/>
              <a:t>Testa: phind.com</a:t>
            </a:r>
            <a:endParaRPr lang="en-US" dirty="0"/>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spTree>
    <p:extLst>
      <p:ext uri="{BB962C8B-B14F-4D97-AF65-F5344CB8AC3E}">
        <p14:creationId xmlns:p14="http://schemas.microsoft.com/office/powerpoint/2010/main" val="34729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A190E-28F0-E4B5-C0A6-FC40642CB22D}"/>
              </a:ext>
            </a:extLst>
          </p:cNvPr>
          <p:cNvSpPr>
            <a:spLocks noGrp="1"/>
          </p:cNvSpPr>
          <p:nvPr>
            <p:ph type="title"/>
          </p:nvPr>
        </p:nvSpPr>
        <p:spPr/>
        <p:txBody>
          <a:bodyPr/>
          <a:lstStyle/>
          <a:p>
            <a:r>
              <a:rPr lang="sv-SE" dirty="0" err="1"/>
              <a:t>IntroduKtion</a:t>
            </a:r>
            <a:endParaRPr lang="sv-SE" dirty="0"/>
          </a:p>
        </p:txBody>
      </p:sp>
      <p:sp>
        <p:nvSpPr>
          <p:cNvPr id="4" name="Text Placeholder 3">
            <a:extLst>
              <a:ext uri="{FF2B5EF4-FFF2-40B4-BE49-F238E27FC236}">
                <a16:creationId xmlns:a16="http://schemas.microsoft.com/office/drawing/2014/main" id="{44E383D2-72DB-231E-AF0E-78A693310810}"/>
              </a:ext>
            </a:extLst>
          </p:cNvPr>
          <p:cNvSpPr>
            <a:spLocks noGrp="1"/>
          </p:cNvSpPr>
          <p:nvPr>
            <p:ph type="body" sz="quarter" idx="11"/>
          </p:nvPr>
        </p:nvSpPr>
        <p:spPr/>
        <p:txBody>
          <a:bodyPr/>
          <a:lstStyle/>
          <a:p>
            <a:r>
              <a:rPr lang="sv-SE" dirty="0"/>
              <a:t>Vad är AI?</a:t>
            </a:r>
          </a:p>
          <a:p>
            <a:r>
              <a:rPr lang="sv-SE" dirty="0"/>
              <a:t>Varför den stora hajpen just nu?</a:t>
            </a:r>
          </a:p>
          <a:p>
            <a:r>
              <a:rPr lang="sv-SE" dirty="0"/>
              <a:t>Vad är generativ AI?</a:t>
            </a:r>
          </a:p>
          <a:p>
            <a:r>
              <a:rPr lang="sv-SE" dirty="0"/>
              <a:t>Påverkan på utbildningen?</a:t>
            </a:r>
          </a:p>
        </p:txBody>
      </p:sp>
      <p:sp>
        <p:nvSpPr>
          <p:cNvPr id="2" name="Footer Placeholder 1">
            <a:extLst>
              <a:ext uri="{FF2B5EF4-FFF2-40B4-BE49-F238E27FC236}">
                <a16:creationId xmlns:a16="http://schemas.microsoft.com/office/drawing/2014/main" id="{CEB353F3-1CE3-9D5A-103A-58CEDF19986A}"/>
              </a:ext>
            </a:extLst>
          </p:cNvPr>
          <p:cNvSpPr>
            <a:spLocks noGrp="1"/>
          </p:cNvSpPr>
          <p:nvPr>
            <p:ph type="ftr" sz="quarter" idx="12"/>
          </p:nvPr>
        </p:nvSpPr>
        <p:spPr/>
        <p:txBody>
          <a:bodyPr/>
          <a:lstStyle/>
          <a:p>
            <a:endParaRPr lang="sv-SE"/>
          </a:p>
        </p:txBody>
      </p:sp>
    </p:spTree>
    <p:extLst>
      <p:ext uri="{BB962C8B-B14F-4D97-AF65-F5344CB8AC3E}">
        <p14:creationId xmlns:p14="http://schemas.microsoft.com/office/powerpoint/2010/main" val="14121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FB936-EF05-DEA9-173B-9B0D5BD33A77}"/>
              </a:ext>
            </a:extLst>
          </p:cNvPr>
          <p:cNvPicPr>
            <a:picLocks noChangeAspect="1"/>
          </p:cNvPicPr>
          <p:nvPr/>
        </p:nvPicPr>
        <p:blipFill>
          <a:blip r:embed="rId2"/>
          <a:stretch>
            <a:fillRect/>
          </a:stretch>
        </p:blipFill>
        <p:spPr>
          <a:xfrm>
            <a:off x="1953870" y="0"/>
            <a:ext cx="8284259" cy="6858000"/>
          </a:xfrm>
          <a:prstGeom prst="rect">
            <a:avLst/>
          </a:prstGeom>
        </p:spPr>
      </p:pic>
    </p:spTree>
    <p:extLst>
      <p:ext uri="{BB962C8B-B14F-4D97-AF65-F5344CB8AC3E}">
        <p14:creationId xmlns:p14="http://schemas.microsoft.com/office/powerpoint/2010/main" val="395118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PDFGPT</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Lär upp </a:t>
            </a:r>
            <a:r>
              <a:rPr lang="sv-SE" dirty="0" err="1"/>
              <a:t>ChatGPT</a:t>
            </a:r>
            <a:r>
              <a:rPr lang="sv-SE" dirty="0"/>
              <a:t> på din egen specifika text</a:t>
            </a:r>
          </a:p>
          <a:p>
            <a:r>
              <a:rPr lang="sv-SE" dirty="0"/>
              <a:t>Ingen inloggning behövs, men API-nyckel från </a:t>
            </a:r>
            <a:r>
              <a:rPr lang="sv-SE" dirty="0" err="1"/>
              <a:t>OpenAI</a:t>
            </a:r>
            <a:r>
              <a:rPr lang="sv-SE" dirty="0"/>
              <a:t> krävs</a:t>
            </a:r>
          </a:p>
          <a:p>
            <a:r>
              <a:rPr lang="sv-SE" dirty="0"/>
              <a:t>Insamling av data</a:t>
            </a:r>
          </a:p>
          <a:p>
            <a:r>
              <a:rPr lang="sv-SE" dirty="0"/>
              <a:t>Testa: pdfgpt.io</a:t>
            </a:r>
            <a:endParaRPr lang="en-US" dirty="0"/>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pic>
        <p:nvPicPr>
          <p:cNvPr id="6" name="Picture 5">
            <a:extLst>
              <a:ext uri="{FF2B5EF4-FFF2-40B4-BE49-F238E27FC236}">
                <a16:creationId xmlns:a16="http://schemas.microsoft.com/office/drawing/2014/main" id="{27385814-9A46-5A83-739C-26E36279CB56}"/>
              </a:ext>
            </a:extLst>
          </p:cNvPr>
          <p:cNvPicPr>
            <a:picLocks noChangeAspect="1"/>
          </p:cNvPicPr>
          <p:nvPr/>
        </p:nvPicPr>
        <p:blipFill>
          <a:blip r:embed="rId5"/>
          <a:stretch>
            <a:fillRect/>
          </a:stretch>
        </p:blipFill>
        <p:spPr>
          <a:xfrm>
            <a:off x="5951608" y="1558800"/>
            <a:ext cx="5649541" cy="3671994"/>
          </a:xfrm>
          <a:prstGeom prst="rect">
            <a:avLst/>
          </a:prstGeom>
        </p:spPr>
      </p:pic>
    </p:spTree>
    <p:extLst>
      <p:ext uri="{BB962C8B-B14F-4D97-AF65-F5344CB8AC3E}">
        <p14:creationId xmlns:p14="http://schemas.microsoft.com/office/powerpoint/2010/main" val="3474821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d references">
            <a:extLst>
              <a:ext uri="{FF2B5EF4-FFF2-40B4-BE49-F238E27FC236}">
                <a16:creationId xmlns:a16="http://schemas.microsoft.com/office/drawing/2014/main" id="{CDDBC85C-FC6D-9041-0DE2-E675EE627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6" y="511175"/>
            <a:ext cx="11757028" cy="583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7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Slides AI</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Skapa bildspel automatiskt från text</a:t>
            </a:r>
          </a:p>
          <a:p>
            <a:r>
              <a:rPr lang="sv-SE" dirty="0"/>
              <a:t>Fungerar med Google</a:t>
            </a:r>
          </a:p>
          <a:p>
            <a:r>
              <a:rPr lang="sv-SE" dirty="0"/>
              <a:t>Samlar in data, kostar pengar för mer än 3 diabilder per månad</a:t>
            </a:r>
          </a:p>
          <a:p>
            <a:r>
              <a:rPr lang="sv-SE" dirty="0"/>
              <a:t>Testa: slidesai.io</a:t>
            </a:r>
            <a:endParaRPr lang="en-US" dirty="0"/>
          </a:p>
        </p:txBody>
      </p:sp>
      <p:pic>
        <p:nvPicPr>
          <p:cNvPr id="7" name="Picture 6">
            <a:extLst>
              <a:ext uri="{FF2B5EF4-FFF2-40B4-BE49-F238E27FC236}">
                <a16:creationId xmlns:a16="http://schemas.microsoft.com/office/drawing/2014/main" id="{7A594F13-AAF0-0476-2C60-CA64470F0269}"/>
              </a:ext>
            </a:extLst>
          </p:cNvPr>
          <p:cNvPicPr>
            <a:picLocks noChangeAspect="1"/>
          </p:cNvPicPr>
          <p:nvPr/>
        </p:nvPicPr>
        <p:blipFill>
          <a:blip r:embed="rId2"/>
          <a:stretch>
            <a:fillRect/>
          </a:stretch>
        </p:blipFill>
        <p:spPr>
          <a:xfrm>
            <a:off x="6115240" y="1558800"/>
            <a:ext cx="5295328" cy="3060137"/>
          </a:xfrm>
          <a:prstGeom prst="rect">
            <a:avLst/>
          </a:prstGeom>
        </p:spPr>
      </p:pic>
    </p:spTree>
    <p:extLst>
      <p:ext uri="{BB962C8B-B14F-4D97-AF65-F5344CB8AC3E}">
        <p14:creationId xmlns:p14="http://schemas.microsoft.com/office/powerpoint/2010/main" val="3833788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Quillbot</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Paraphrase, check grammar, plagiarism, </a:t>
            </a:r>
            <a:r>
              <a:rPr lang="en-US" dirty="0" err="1"/>
              <a:t>summarise</a:t>
            </a:r>
            <a:r>
              <a:rPr lang="en-US" dirty="0"/>
              <a:t>, co-write, generate citations, suggest references </a:t>
            </a:r>
          </a:p>
          <a:p>
            <a:r>
              <a:rPr lang="en-US" dirty="0"/>
              <a:t>No login needed, paid version</a:t>
            </a:r>
          </a:p>
          <a:p>
            <a:r>
              <a:rPr lang="en-US" dirty="0"/>
              <a:t>Data collection</a:t>
            </a:r>
          </a:p>
          <a:p>
            <a:r>
              <a:rPr lang="en-US" dirty="0"/>
              <a:t>Try it out: </a:t>
            </a:r>
            <a:br>
              <a:rPr lang="en-US" dirty="0"/>
            </a:br>
            <a:r>
              <a:rPr lang="en-US" dirty="0"/>
              <a:t>quillbot.com</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pic>
        <p:nvPicPr>
          <p:cNvPr id="7" name="Picture 6">
            <a:extLst>
              <a:ext uri="{FF2B5EF4-FFF2-40B4-BE49-F238E27FC236}">
                <a16:creationId xmlns:a16="http://schemas.microsoft.com/office/drawing/2014/main" id="{BA09EEA8-D9DE-5E7B-9893-9B2CCDBB3ED9}"/>
              </a:ext>
            </a:extLst>
          </p:cNvPr>
          <p:cNvPicPr>
            <a:picLocks noChangeAspect="1"/>
          </p:cNvPicPr>
          <p:nvPr/>
        </p:nvPicPr>
        <p:blipFill>
          <a:blip r:embed="rId5"/>
          <a:stretch>
            <a:fillRect/>
          </a:stretch>
        </p:blipFill>
        <p:spPr>
          <a:xfrm>
            <a:off x="6382512" y="1558800"/>
            <a:ext cx="5218637" cy="3458505"/>
          </a:xfrm>
          <a:prstGeom prst="rect">
            <a:avLst/>
          </a:prstGeom>
        </p:spPr>
      </p:pic>
    </p:spTree>
    <p:extLst>
      <p:ext uri="{BB962C8B-B14F-4D97-AF65-F5344CB8AC3E}">
        <p14:creationId xmlns:p14="http://schemas.microsoft.com/office/powerpoint/2010/main" val="44420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8C79E-D651-D877-5779-A1269B14F4E0}"/>
              </a:ext>
            </a:extLst>
          </p:cNvPr>
          <p:cNvPicPr>
            <a:picLocks noChangeAspect="1"/>
          </p:cNvPicPr>
          <p:nvPr/>
        </p:nvPicPr>
        <p:blipFill>
          <a:blip r:embed="rId2"/>
          <a:stretch>
            <a:fillRect/>
          </a:stretch>
        </p:blipFill>
        <p:spPr>
          <a:xfrm>
            <a:off x="0" y="447744"/>
            <a:ext cx="12192000" cy="5962511"/>
          </a:xfrm>
          <a:prstGeom prst="rect">
            <a:avLst/>
          </a:prstGeom>
        </p:spPr>
      </p:pic>
    </p:spTree>
    <p:extLst>
      <p:ext uri="{BB962C8B-B14F-4D97-AF65-F5344CB8AC3E}">
        <p14:creationId xmlns:p14="http://schemas.microsoft.com/office/powerpoint/2010/main" val="2562264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Semantic Scholar</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AI-baserade sökalgoritmer för att hitta relevanta akademiska artiklar</a:t>
            </a:r>
          </a:p>
          <a:p>
            <a:r>
              <a:rPr lang="sv-SE" dirty="0"/>
              <a:t>Ingen inloggning behövs, gratis konto för att skapa "forskningsflöden"</a:t>
            </a:r>
          </a:p>
          <a:p>
            <a:r>
              <a:rPr lang="sv-SE" dirty="0"/>
              <a:t>Testa: semanticscholar.org</a:t>
            </a:r>
            <a:endParaRPr lang="en-US" dirty="0"/>
          </a:p>
        </p:txBody>
      </p:sp>
      <p:pic>
        <p:nvPicPr>
          <p:cNvPr id="6" name="Picture 5">
            <a:extLst>
              <a:ext uri="{FF2B5EF4-FFF2-40B4-BE49-F238E27FC236}">
                <a16:creationId xmlns:a16="http://schemas.microsoft.com/office/drawing/2014/main" id="{B58EAB22-7B49-FCA2-3A3E-EFB946E33848}"/>
              </a:ext>
            </a:extLst>
          </p:cNvPr>
          <p:cNvPicPr>
            <a:picLocks noChangeAspect="1"/>
          </p:cNvPicPr>
          <p:nvPr/>
        </p:nvPicPr>
        <p:blipFill>
          <a:blip r:embed="rId2"/>
          <a:stretch>
            <a:fillRect/>
          </a:stretch>
        </p:blipFill>
        <p:spPr>
          <a:xfrm>
            <a:off x="6089832" y="2218957"/>
            <a:ext cx="6102168" cy="3202128"/>
          </a:xfrm>
          <a:prstGeom prst="rect">
            <a:avLst/>
          </a:prstGeom>
        </p:spPr>
      </p:pic>
    </p:spTree>
    <p:extLst>
      <p:ext uri="{BB962C8B-B14F-4D97-AF65-F5344CB8AC3E}">
        <p14:creationId xmlns:p14="http://schemas.microsoft.com/office/powerpoint/2010/main" val="65377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A85615-F24B-8263-FEA7-9028F8B55D2E}"/>
              </a:ext>
            </a:extLst>
          </p:cNvPr>
          <p:cNvPicPr>
            <a:picLocks noChangeAspect="1"/>
          </p:cNvPicPr>
          <p:nvPr/>
        </p:nvPicPr>
        <p:blipFill>
          <a:blip r:embed="rId2"/>
          <a:stretch>
            <a:fillRect/>
          </a:stretch>
        </p:blipFill>
        <p:spPr>
          <a:xfrm>
            <a:off x="582750" y="178677"/>
            <a:ext cx="11026500" cy="6500645"/>
          </a:xfrm>
          <a:prstGeom prst="rect">
            <a:avLst/>
          </a:prstGeom>
        </p:spPr>
      </p:pic>
      <p:sp>
        <p:nvSpPr>
          <p:cNvPr id="2" name="TextBox 1">
            <a:extLst>
              <a:ext uri="{FF2B5EF4-FFF2-40B4-BE49-F238E27FC236}">
                <a16:creationId xmlns:a16="http://schemas.microsoft.com/office/drawing/2014/main" id="{3573A412-50C2-DCDA-C8A9-6D4C5A5D1B57}"/>
              </a:ext>
            </a:extLst>
          </p:cNvPr>
          <p:cNvSpPr txBox="1"/>
          <p:nvPr/>
        </p:nvSpPr>
        <p:spPr>
          <a:xfrm rot="19197129">
            <a:off x="8761614" y="4871260"/>
            <a:ext cx="2842953" cy="584775"/>
          </a:xfrm>
          <a:prstGeom prst="rect">
            <a:avLst/>
          </a:prstGeom>
          <a:noFill/>
        </p:spPr>
        <p:txBody>
          <a:bodyPr wrap="square" rtlCol="0">
            <a:spAutoFit/>
          </a:bodyPr>
          <a:lstStyle/>
          <a:p>
            <a:r>
              <a:rPr lang="sv-SE" sz="3200" b="1" dirty="0">
                <a:solidFill>
                  <a:schemeClr val="accent1"/>
                </a:solidFill>
                <a:latin typeface="+mj-lt"/>
              </a:rPr>
              <a:t>CONSENSUS</a:t>
            </a:r>
          </a:p>
        </p:txBody>
      </p:sp>
    </p:spTree>
    <p:extLst>
      <p:ext uri="{BB962C8B-B14F-4D97-AF65-F5344CB8AC3E}">
        <p14:creationId xmlns:p14="http://schemas.microsoft.com/office/powerpoint/2010/main" val="1130015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Elicit</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sv-SE" dirty="0"/>
              <a:t>AI-forskningsassistent</a:t>
            </a:r>
          </a:p>
          <a:p>
            <a:r>
              <a:rPr lang="sv-SE" dirty="0"/>
              <a:t>Skapa sammanfattningar per artikel, sammanfatta alla artiklar, ange resultat, sök likheter och skillnader osv.</a:t>
            </a:r>
          </a:p>
          <a:p>
            <a:r>
              <a:rPr lang="sv-SE" dirty="0"/>
              <a:t>Inloggning krävs</a:t>
            </a:r>
          </a:p>
          <a:p>
            <a:r>
              <a:rPr lang="sv-SE" dirty="0"/>
              <a:t>Testa: elicit.org</a:t>
            </a:r>
            <a:endParaRPr lang="en-US" dirty="0"/>
          </a:p>
        </p:txBody>
      </p:sp>
      <p:pic>
        <p:nvPicPr>
          <p:cNvPr id="3" name="Picture 2">
            <a:extLst>
              <a:ext uri="{FF2B5EF4-FFF2-40B4-BE49-F238E27FC236}">
                <a16:creationId xmlns:a16="http://schemas.microsoft.com/office/drawing/2014/main" id="{6EA82E29-42F0-4D48-69FD-3556BA2D596A}"/>
              </a:ext>
            </a:extLst>
          </p:cNvPr>
          <p:cNvPicPr>
            <a:picLocks noChangeAspect="1"/>
          </p:cNvPicPr>
          <p:nvPr/>
        </p:nvPicPr>
        <p:blipFill>
          <a:blip r:embed="rId2"/>
          <a:stretch>
            <a:fillRect/>
          </a:stretch>
        </p:blipFill>
        <p:spPr>
          <a:xfrm>
            <a:off x="6096000" y="1615848"/>
            <a:ext cx="5944685" cy="3805237"/>
          </a:xfrm>
          <a:prstGeom prst="rect">
            <a:avLst/>
          </a:prstGeom>
        </p:spPr>
      </p:pic>
    </p:spTree>
    <p:extLst>
      <p:ext uri="{BB962C8B-B14F-4D97-AF65-F5344CB8AC3E}">
        <p14:creationId xmlns:p14="http://schemas.microsoft.com/office/powerpoint/2010/main" val="460741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464B5-77DB-1188-8E9C-2FBE8AC7EBA5}"/>
              </a:ext>
            </a:extLst>
          </p:cNvPr>
          <p:cNvPicPr>
            <a:picLocks noChangeAspect="1"/>
          </p:cNvPicPr>
          <p:nvPr/>
        </p:nvPicPr>
        <p:blipFill>
          <a:blip r:embed="rId2"/>
          <a:stretch>
            <a:fillRect/>
          </a:stretch>
        </p:blipFill>
        <p:spPr>
          <a:xfrm>
            <a:off x="-54864" y="0"/>
            <a:ext cx="12350840" cy="6858000"/>
          </a:xfrm>
          <a:prstGeom prst="rect">
            <a:avLst/>
          </a:prstGeom>
        </p:spPr>
      </p:pic>
    </p:spTree>
    <p:extLst>
      <p:ext uri="{BB962C8B-B14F-4D97-AF65-F5344CB8AC3E}">
        <p14:creationId xmlns:p14="http://schemas.microsoft.com/office/powerpoint/2010/main" val="28690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535BA7-C96B-5B88-6812-D648DB6BE60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61454581-B55C-F0D3-ED11-EE81F28BCF4D}"/>
              </a:ext>
            </a:extLst>
          </p:cNvPr>
          <p:cNvSpPr>
            <a:spLocks noGrp="1"/>
          </p:cNvSpPr>
          <p:nvPr>
            <p:ph type="title"/>
          </p:nvPr>
        </p:nvSpPr>
        <p:spPr/>
        <p:txBody>
          <a:bodyPr/>
          <a:lstStyle/>
          <a:p>
            <a:r>
              <a:rPr lang="en-US" dirty="0"/>
              <a:t>VAD ÄR AI?</a:t>
            </a:r>
          </a:p>
        </p:txBody>
      </p:sp>
      <p:sp>
        <p:nvSpPr>
          <p:cNvPr id="4" name="Text Placeholder 3">
            <a:extLst>
              <a:ext uri="{FF2B5EF4-FFF2-40B4-BE49-F238E27FC236}">
                <a16:creationId xmlns:a16="http://schemas.microsoft.com/office/drawing/2014/main" id="{5BEA445A-88DB-9AAE-599B-5EE00DA70788}"/>
              </a:ext>
            </a:extLst>
          </p:cNvPr>
          <p:cNvSpPr>
            <a:spLocks noGrp="1"/>
          </p:cNvSpPr>
          <p:nvPr>
            <p:ph type="body" sz="quarter" idx="11"/>
          </p:nvPr>
        </p:nvSpPr>
        <p:spPr/>
        <p:txBody>
          <a:bodyPr/>
          <a:lstStyle/>
          <a:p>
            <a:r>
              <a:rPr lang="sv-SE" dirty="0"/>
              <a:t>Artificiell intelligens: Flera metoder för att </a:t>
            </a:r>
            <a:br>
              <a:rPr lang="sv-SE" dirty="0"/>
            </a:br>
            <a:r>
              <a:rPr lang="sv-SE" dirty="0"/>
              <a:t>bygga modeller som kan lösa uppgifter</a:t>
            </a:r>
          </a:p>
          <a:p>
            <a:pPr lvl="1"/>
            <a:r>
              <a:rPr lang="sv-SE" dirty="0"/>
              <a:t>Taligenkänning</a:t>
            </a:r>
          </a:p>
          <a:p>
            <a:pPr lvl="1"/>
            <a:r>
              <a:rPr lang="sv-SE" dirty="0"/>
              <a:t>Filter för skräppost</a:t>
            </a:r>
          </a:p>
          <a:p>
            <a:pPr lvl="1"/>
            <a:r>
              <a:rPr lang="sv-SE" dirty="0"/>
              <a:t>Översättning</a:t>
            </a:r>
          </a:p>
          <a:p>
            <a:pPr lvl="1"/>
            <a:r>
              <a:rPr lang="sv-SE" dirty="0"/>
              <a:t>Spel</a:t>
            </a:r>
          </a:p>
          <a:p>
            <a:pPr lvl="1"/>
            <a:r>
              <a:rPr lang="sv-SE" dirty="0"/>
              <a:t>Robotfordon...</a:t>
            </a:r>
          </a:p>
          <a:p>
            <a:r>
              <a:rPr lang="sv-SE" dirty="0"/>
              <a:t>1950 -</a:t>
            </a:r>
            <a:endParaRPr lang="en-US" dirty="0"/>
          </a:p>
        </p:txBody>
      </p:sp>
    </p:spTree>
    <p:extLst>
      <p:ext uri="{BB962C8B-B14F-4D97-AF65-F5344CB8AC3E}">
        <p14:creationId xmlns:p14="http://schemas.microsoft.com/office/powerpoint/2010/main" val="2098074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D8B64-7A80-9149-C317-8A0E3B4025F3}"/>
              </a:ext>
            </a:extLst>
          </p:cNvPr>
          <p:cNvSpPr>
            <a:spLocks noGrp="1"/>
          </p:cNvSpPr>
          <p:nvPr>
            <p:ph type="title"/>
          </p:nvPr>
        </p:nvSpPr>
        <p:spPr/>
        <p:txBody>
          <a:bodyPr/>
          <a:lstStyle/>
          <a:p>
            <a:r>
              <a:rPr lang="sv-SE" dirty="0"/>
              <a:t>Sammanfattning av exempelverktyg</a:t>
            </a:r>
          </a:p>
        </p:txBody>
      </p:sp>
      <p:sp>
        <p:nvSpPr>
          <p:cNvPr id="4" name="Text Placeholder 3">
            <a:extLst>
              <a:ext uri="{FF2B5EF4-FFF2-40B4-BE49-F238E27FC236}">
                <a16:creationId xmlns:a16="http://schemas.microsoft.com/office/drawing/2014/main" id="{1679D6F6-56EE-4328-CBCC-D15D0790A822}"/>
              </a:ext>
            </a:extLst>
          </p:cNvPr>
          <p:cNvSpPr>
            <a:spLocks noGrp="1"/>
          </p:cNvSpPr>
          <p:nvPr>
            <p:ph sz="half" idx="1"/>
          </p:nvPr>
        </p:nvSpPr>
        <p:spPr>
          <a:xfrm>
            <a:off x="588815" y="2300400"/>
            <a:ext cx="5507185" cy="2960919"/>
          </a:xfrm>
        </p:spPr>
        <p:txBody>
          <a:bodyPr/>
          <a:lstStyle/>
          <a:p>
            <a:r>
              <a:rPr lang="sv-SE" b="1" dirty="0" err="1"/>
              <a:t>AgentGPT</a:t>
            </a:r>
            <a:r>
              <a:rPr lang="sv-SE" b="1" dirty="0"/>
              <a:t>: </a:t>
            </a:r>
            <a:r>
              <a:rPr lang="sv-SE" dirty="0"/>
              <a:t>Samla, konfigurera och distribuera AI-agenter</a:t>
            </a:r>
          </a:p>
          <a:p>
            <a:r>
              <a:rPr lang="sv-SE" b="1" dirty="0" err="1"/>
              <a:t>Parrot</a:t>
            </a:r>
            <a:r>
              <a:rPr lang="sv-SE" b="1" dirty="0"/>
              <a:t> AI: </a:t>
            </a:r>
            <a:r>
              <a:rPr lang="sv-SE" dirty="0"/>
              <a:t>Samla in, transkribera och lagra möten.</a:t>
            </a:r>
          </a:p>
          <a:p>
            <a:r>
              <a:rPr lang="sv-SE" b="1" dirty="0" err="1"/>
              <a:t>Taskade</a:t>
            </a:r>
            <a:r>
              <a:rPr lang="sv-SE" b="1" dirty="0"/>
              <a:t>: </a:t>
            </a:r>
            <a:r>
              <a:rPr lang="sv-SE" dirty="0"/>
              <a:t>Samarbete, tankekartor, uppgiftshantering</a:t>
            </a:r>
          </a:p>
          <a:p>
            <a:r>
              <a:rPr lang="sv-SE" b="1" dirty="0" err="1"/>
              <a:t>Phind</a:t>
            </a:r>
            <a:r>
              <a:rPr lang="sv-SE" b="1" dirty="0"/>
              <a:t>: </a:t>
            </a:r>
            <a:r>
              <a:rPr lang="sv-SE" dirty="0"/>
              <a:t>Kodningsfrågor och rekommendationer </a:t>
            </a:r>
          </a:p>
          <a:p>
            <a:r>
              <a:rPr lang="sv-SE" b="1" dirty="0"/>
              <a:t>PDFGPT: </a:t>
            </a:r>
            <a:r>
              <a:rPr lang="sv-SE" dirty="0"/>
              <a:t>Träna ChatGPT på din egen specifika text</a:t>
            </a:r>
          </a:p>
          <a:p>
            <a:r>
              <a:rPr lang="sv-SE" b="1" dirty="0"/>
              <a:t>Slides AI: </a:t>
            </a:r>
            <a:r>
              <a:rPr lang="sv-SE" dirty="0"/>
              <a:t>Skapa bildspel från text</a:t>
            </a:r>
          </a:p>
        </p:txBody>
      </p:sp>
      <p:sp>
        <p:nvSpPr>
          <p:cNvPr id="5" name="Content Placeholder 4">
            <a:extLst>
              <a:ext uri="{FF2B5EF4-FFF2-40B4-BE49-F238E27FC236}">
                <a16:creationId xmlns:a16="http://schemas.microsoft.com/office/drawing/2014/main" id="{12F8CA85-2164-9C92-13EA-48C323588E65}"/>
              </a:ext>
            </a:extLst>
          </p:cNvPr>
          <p:cNvSpPr>
            <a:spLocks noGrp="1"/>
          </p:cNvSpPr>
          <p:nvPr>
            <p:ph sz="half" idx="18"/>
          </p:nvPr>
        </p:nvSpPr>
        <p:spPr/>
        <p:txBody>
          <a:bodyPr/>
          <a:lstStyle/>
          <a:p>
            <a:r>
              <a:rPr lang="sv-SE" b="1" dirty="0" err="1"/>
              <a:t>QuillBot</a:t>
            </a:r>
            <a:r>
              <a:rPr lang="sv-SE" b="1" dirty="0"/>
              <a:t>: </a:t>
            </a:r>
            <a:r>
              <a:rPr lang="sv-SE" dirty="0"/>
              <a:t>Parafrasera, kontrollera grammatik, plagiat, sammanfatta, skriva tillsammans, generera citat, föreslå referenser.</a:t>
            </a:r>
          </a:p>
          <a:p>
            <a:r>
              <a:rPr lang="sv-SE" b="1" dirty="0" err="1"/>
              <a:t>Semantic</a:t>
            </a:r>
            <a:r>
              <a:rPr lang="sv-SE" b="1" dirty="0"/>
              <a:t> </a:t>
            </a:r>
            <a:r>
              <a:rPr lang="sv-SE" b="1" dirty="0" err="1"/>
              <a:t>Scholar</a:t>
            </a:r>
            <a:r>
              <a:rPr lang="sv-SE" b="1" dirty="0"/>
              <a:t>: </a:t>
            </a:r>
            <a:r>
              <a:rPr lang="sv-SE" dirty="0"/>
              <a:t>Hitta akademiska artiklar</a:t>
            </a:r>
          </a:p>
          <a:p>
            <a:r>
              <a:rPr lang="sv-SE" b="1" dirty="0" err="1"/>
              <a:t>Elicit</a:t>
            </a:r>
            <a:r>
              <a:rPr lang="sv-SE" b="1" dirty="0"/>
              <a:t>: </a:t>
            </a:r>
            <a:r>
              <a:rPr lang="sv-SE" dirty="0"/>
              <a:t>Skapa sammanfattningar per artikel, sammanfatta alla artiklar, ange resultat, sök likheter och skillnader.</a:t>
            </a:r>
            <a:endParaRPr lang="en-US" dirty="0"/>
          </a:p>
        </p:txBody>
      </p:sp>
    </p:spTree>
    <p:extLst>
      <p:ext uri="{BB962C8B-B14F-4D97-AF65-F5344CB8AC3E}">
        <p14:creationId xmlns:p14="http://schemas.microsoft.com/office/powerpoint/2010/main" val="221371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21F8-076B-503D-0468-97E58D2F8DEE}"/>
              </a:ext>
            </a:extLst>
          </p:cNvPr>
          <p:cNvSpPr>
            <a:spLocks noGrp="1"/>
          </p:cNvSpPr>
          <p:nvPr>
            <p:ph type="title"/>
          </p:nvPr>
        </p:nvSpPr>
        <p:spPr/>
        <p:txBody>
          <a:bodyPr/>
          <a:lstStyle/>
          <a:p>
            <a:r>
              <a:rPr lang="sv-SE" dirty="0"/>
              <a:t>AI I verktyg vi Kanske redan känner till?</a:t>
            </a:r>
          </a:p>
        </p:txBody>
      </p:sp>
      <p:sp>
        <p:nvSpPr>
          <p:cNvPr id="3" name="Content Placeholder 2">
            <a:extLst>
              <a:ext uri="{FF2B5EF4-FFF2-40B4-BE49-F238E27FC236}">
                <a16:creationId xmlns:a16="http://schemas.microsoft.com/office/drawing/2014/main" id="{757C2EAE-9AF6-6EEF-DAF5-3647511070AD}"/>
              </a:ext>
            </a:extLst>
          </p:cNvPr>
          <p:cNvSpPr>
            <a:spLocks noGrp="1"/>
          </p:cNvSpPr>
          <p:nvPr>
            <p:ph sz="half" idx="1"/>
          </p:nvPr>
        </p:nvSpPr>
        <p:spPr>
          <a:xfrm>
            <a:off x="588815" y="2300400"/>
            <a:ext cx="4476553" cy="2960919"/>
          </a:xfrm>
        </p:spPr>
        <p:txBody>
          <a:bodyPr/>
          <a:lstStyle/>
          <a:p>
            <a:r>
              <a:rPr lang="sv-SE" dirty="0"/>
              <a:t>Nya/kommande funktioner</a:t>
            </a:r>
          </a:p>
          <a:p>
            <a:pPr lvl="1"/>
            <a:r>
              <a:rPr lang="sv-SE" dirty="0"/>
              <a:t>Microsoft 365 </a:t>
            </a:r>
            <a:r>
              <a:rPr lang="sv-SE" dirty="0" err="1"/>
              <a:t>Copilot</a:t>
            </a:r>
            <a:endParaRPr lang="sv-SE" dirty="0"/>
          </a:p>
          <a:p>
            <a:pPr lvl="1"/>
            <a:r>
              <a:rPr lang="sv-SE" dirty="0"/>
              <a:t>Zoom IQ</a:t>
            </a:r>
          </a:p>
          <a:p>
            <a:pPr lvl="1"/>
            <a:r>
              <a:rPr lang="sv-SE" dirty="0"/>
              <a:t>Dugga Exam Engine</a:t>
            </a:r>
          </a:p>
          <a:p>
            <a:pPr lvl="1"/>
            <a:r>
              <a:rPr lang="sv-SE" dirty="0"/>
              <a:t>Turnitin AI </a:t>
            </a:r>
            <a:r>
              <a:rPr lang="sv-SE" dirty="0" err="1"/>
              <a:t>writing</a:t>
            </a:r>
            <a:r>
              <a:rPr lang="sv-SE" dirty="0"/>
              <a:t> </a:t>
            </a:r>
            <a:r>
              <a:rPr lang="sv-SE" dirty="0" err="1"/>
              <a:t>detection</a:t>
            </a:r>
            <a:endParaRPr lang="sv-SE" dirty="0"/>
          </a:p>
          <a:p>
            <a:pPr lvl="1"/>
            <a:r>
              <a:rPr lang="sv-SE" dirty="0" err="1"/>
              <a:t>Moodle</a:t>
            </a:r>
            <a:r>
              <a:rPr lang="sv-SE" dirty="0"/>
              <a:t> </a:t>
            </a:r>
            <a:r>
              <a:rPr lang="sv-SE" dirty="0" err="1"/>
              <a:t>community</a:t>
            </a:r>
            <a:r>
              <a:rPr lang="sv-SE" dirty="0"/>
              <a:t> survey on AI</a:t>
            </a:r>
          </a:p>
        </p:txBody>
      </p:sp>
      <p:sp>
        <p:nvSpPr>
          <p:cNvPr id="4" name="Content Placeholder 3">
            <a:extLst>
              <a:ext uri="{FF2B5EF4-FFF2-40B4-BE49-F238E27FC236}">
                <a16:creationId xmlns:a16="http://schemas.microsoft.com/office/drawing/2014/main" id="{5376880E-1561-2B83-3ADC-B6FD5E2EF7AD}"/>
              </a:ext>
            </a:extLst>
          </p:cNvPr>
          <p:cNvSpPr>
            <a:spLocks noGrp="1"/>
          </p:cNvSpPr>
          <p:nvPr>
            <p:ph sz="half" idx="18"/>
          </p:nvPr>
        </p:nvSpPr>
        <p:spPr/>
        <p:txBody>
          <a:bodyPr/>
          <a:lstStyle/>
          <a:p>
            <a:endParaRPr lang="en-US"/>
          </a:p>
        </p:txBody>
      </p:sp>
      <p:sp>
        <p:nvSpPr>
          <p:cNvPr id="5" name="Footer Placeholder 4">
            <a:extLst>
              <a:ext uri="{FF2B5EF4-FFF2-40B4-BE49-F238E27FC236}">
                <a16:creationId xmlns:a16="http://schemas.microsoft.com/office/drawing/2014/main" id="{5CB171BE-ACE5-CFE4-E2F7-C322CF4C21E0}"/>
              </a:ext>
            </a:extLst>
          </p:cNvPr>
          <p:cNvSpPr>
            <a:spLocks noGrp="1"/>
          </p:cNvSpPr>
          <p:nvPr>
            <p:ph type="ftr" sz="quarter" idx="13"/>
          </p:nvPr>
        </p:nvSpPr>
        <p:spPr/>
        <p:txBody>
          <a:bodyPr/>
          <a:lstStyle/>
          <a:p>
            <a:endParaRPr lang="sv-SE"/>
          </a:p>
        </p:txBody>
      </p:sp>
      <p:pic>
        <p:nvPicPr>
          <p:cNvPr id="1030" name="microsoft" descr="Screenshot Microsoft 365 Copilot">
            <a:extLst>
              <a:ext uri="{FF2B5EF4-FFF2-40B4-BE49-F238E27FC236}">
                <a16:creationId xmlns:a16="http://schemas.microsoft.com/office/drawing/2014/main" id="{464772E9-E29E-E527-3F14-CDC7F39B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6590">
            <a:off x="5229802" y="1998846"/>
            <a:ext cx="6489096" cy="3651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zoom">
            <a:extLst>
              <a:ext uri="{FF2B5EF4-FFF2-40B4-BE49-F238E27FC236}">
                <a16:creationId xmlns:a16="http://schemas.microsoft.com/office/drawing/2014/main" id="{5D5BBA73-26EA-5664-3893-09D7C2DA4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5733">
            <a:off x="6021382" y="1792902"/>
            <a:ext cx="5017243" cy="4102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dugga">
            <a:extLst>
              <a:ext uri="{FF2B5EF4-FFF2-40B4-BE49-F238E27FC236}">
                <a16:creationId xmlns:a16="http://schemas.microsoft.com/office/drawing/2014/main" id="{F01CDABF-B67B-EA77-95B2-C04673A71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368" y="1811811"/>
            <a:ext cx="6993282" cy="3939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turnitin">
            <a:extLst>
              <a:ext uri="{FF2B5EF4-FFF2-40B4-BE49-F238E27FC236}">
                <a16:creationId xmlns:a16="http://schemas.microsoft.com/office/drawing/2014/main" id="{3AF8A10A-0B94-BBC7-4B29-45A570A7FA8E}"/>
              </a:ext>
            </a:extLst>
          </p:cNvPr>
          <p:cNvPicPr>
            <a:picLocks noChangeAspect="1"/>
          </p:cNvPicPr>
          <p:nvPr/>
        </p:nvPicPr>
        <p:blipFill>
          <a:blip r:embed="rId5"/>
          <a:stretch>
            <a:fillRect/>
          </a:stretch>
        </p:blipFill>
        <p:spPr>
          <a:xfrm rot="21228857">
            <a:off x="5638800" y="2353508"/>
            <a:ext cx="6177707" cy="2380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moodle">
            <a:extLst>
              <a:ext uri="{FF2B5EF4-FFF2-40B4-BE49-F238E27FC236}">
                <a16:creationId xmlns:a16="http://schemas.microsoft.com/office/drawing/2014/main" id="{5063BB68-7E7B-E874-91F7-BE1FA5C49E8C}"/>
              </a:ext>
            </a:extLst>
          </p:cNvPr>
          <p:cNvPicPr>
            <a:picLocks noChangeAspect="1"/>
          </p:cNvPicPr>
          <p:nvPr/>
        </p:nvPicPr>
        <p:blipFill>
          <a:blip r:embed="rId6"/>
          <a:stretch>
            <a:fillRect/>
          </a:stretch>
        </p:blipFill>
        <p:spPr>
          <a:xfrm rot="193843">
            <a:off x="5259790" y="2364296"/>
            <a:ext cx="6985439" cy="270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84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021B12A-79AA-B5D1-02D8-58B6237D52DF}"/>
              </a:ext>
            </a:extLst>
          </p:cNvPr>
          <p:cNvSpPr>
            <a:spLocks noGrp="1"/>
          </p:cNvSpPr>
          <p:nvPr>
            <p:ph type="ftr" sz="quarter" idx="12"/>
          </p:nvPr>
        </p:nvSpPr>
        <p:spPr/>
        <p:txBody>
          <a:bodyPr/>
          <a:lstStyle/>
          <a:p>
            <a:endParaRPr lang="sv-SE"/>
          </a:p>
        </p:txBody>
      </p:sp>
      <p:sp>
        <p:nvSpPr>
          <p:cNvPr id="6" name="Title 5">
            <a:extLst>
              <a:ext uri="{FF2B5EF4-FFF2-40B4-BE49-F238E27FC236}">
                <a16:creationId xmlns:a16="http://schemas.microsoft.com/office/drawing/2014/main" id="{FA4AF441-C3DE-7BCB-0A66-5F485E2FBC75}"/>
              </a:ext>
            </a:extLst>
          </p:cNvPr>
          <p:cNvSpPr>
            <a:spLocks noGrp="1"/>
          </p:cNvSpPr>
          <p:nvPr>
            <p:ph type="title"/>
          </p:nvPr>
        </p:nvSpPr>
        <p:spPr/>
        <p:txBody>
          <a:bodyPr/>
          <a:lstStyle/>
          <a:p>
            <a:r>
              <a:rPr lang="sv-SE" dirty="0"/>
              <a:t>Diskussion</a:t>
            </a:r>
          </a:p>
        </p:txBody>
      </p:sp>
      <p:sp>
        <p:nvSpPr>
          <p:cNvPr id="7" name="Text Placeholder 6">
            <a:extLst>
              <a:ext uri="{FF2B5EF4-FFF2-40B4-BE49-F238E27FC236}">
                <a16:creationId xmlns:a16="http://schemas.microsoft.com/office/drawing/2014/main" id="{32F5E6BD-8621-C85E-DBEB-0DA0E2DB3983}"/>
              </a:ext>
            </a:extLst>
          </p:cNvPr>
          <p:cNvSpPr>
            <a:spLocks noGrp="1"/>
          </p:cNvSpPr>
          <p:nvPr>
            <p:ph type="body" sz="quarter" idx="11"/>
          </p:nvPr>
        </p:nvSpPr>
        <p:spPr/>
        <p:txBody>
          <a:bodyPr/>
          <a:lstStyle/>
          <a:p>
            <a:r>
              <a:rPr lang="sv-SE" dirty="0"/>
              <a:t>Vilka AI-relaterade verktyg använder du eller har provat?</a:t>
            </a:r>
          </a:p>
          <a:p>
            <a:r>
              <a:rPr lang="sv-SE" dirty="0"/>
              <a:t>Med lite önsketänkande, vilka arbetsuppgifter skulle du vilja att AI löser eller hjälper dig med?</a:t>
            </a:r>
            <a:endParaRPr lang="en-US" dirty="0"/>
          </a:p>
        </p:txBody>
      </p:sp>
    </p:spTree>
    <p:extLst>
      <p:ext uri="{BB962C8B-B14F-4D97-AF65-F5344CB8AC3E}">
        <p14:creationId xmlns:p14="http://schemas.microsoft.com/office/powerpoint/2010/main" val="37021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FB7B-3ED8-3974-23E7-9F17645541BE}"/>
              </a:ext>
            </a:extLst>
          </p:cNvPr>
          <p:cNvSpPr>
            <a:spLocks noGrp="1"/>
          </p:cNvSpPr>
          <p:nvPr>
            <p:ph type="title"/>
          </p:nvPr>
        </p:nvSpPr>
        <p:spPr/>
        <p:txBody>
          <a:bodyPr/>
          <a:lstStyle/>
          <a:p>
            <a:r>
              <a:rPr lang="en-US"/>
              <a:t>Examination</a:t>
            </a:r>
          </a:p>
        </p:txBody>
      </p:sp>
      <p:sp>
        <p:nvSpPr>
          <p:cNvPr id="3" name="Text Placeholder 2">
            <a:extLst>
              <a:ext uri="{FF2B5EF4-FFF2-40B4-BE49-F238E27FC236}">
                <a16:creationId xmlns:a16="http://schemas.microsoft.com/office/drawing/2014/main" id="{47BF8A02-602A-49B2-02D2-3618BE034D4A}"/>
              </a:ext>
            </a:extLst>
          </p:cNvPr>
          <p:cNvSpPr>
            <a:spLocks noGrp="1"/>
          </p:cNvSpPr>
          <p:nvPr>
            <p:ph type="body" sz="quarter" idx="11"/>
          </p:nvPr>
        </p:nvSpPr>
        <p:spPr/>
        <p:txBody>
          <a:bodyPr/>
          <a:lstStyle/>
          <a:p>
            <a:r>
              <a:rPr lang="sv-SE" dirty="0"/>
              <a:t>Status för hemtentamen</a:t>
            </a:r>
          </a:p>
          <a:p>
            <a:r>
              <a:rPr lang="sv-SE" dirty="0"/>
              <a:t>Motarbeta fusk</a:t>
            </a:r>
          </a:p>
          <a:p>
            <a:r>
              <a:rPr lang="sv-SE" dirty="0"/>
              <a:t>Alternativa examinationsformer</a:t>
            </a:r>
            <a:endParaRPr lang="en-US" dirty="0"/>
          </a:p>
        </p:txBody>
      </p:sp>
      <p:sp>
        <p:nvSpPr>
          <p:cNvPr id="4" name="Footer Placeholder 3">
            <a:extLst>
              <a:ext uri="{FF2B5EF4-FFF2-40B4-BE49-F238E27FC236}">
                <a16:creationId xmlns:a16="http://schemas.microsoft.com/office/drawing/2014/main" id="{65EBD298-69B5-D4D5-0159-C0D31967D38B}"/>
              </a:ext>
            </a:extLst>
          </p:cNvPr>
          <p:cNvSpPr>
            <a:spLocks noGrp="1"/>
          </p:cNvSpPr>
          <p:nvPr>
            <p:ph type="ftr" sz="quarter" idx="12"/>
          </p:nvPr>
        </p:nvSpPr>
        <p:spPr/>
        <p:txBody>
          <a:bodyPr/>
          <a:lstStyle/>
          <a:p>
            <a:endParaRPr lang="en-GB" noProof="0"/>
          </a:p>
        </p:txBody>
      </p:sp>
    </p:spTree>
    <p:extLst>
      <p:ext uri="{BB962C8B-B14F-4D97-AF65-F5344CB8AC3E}">
        <p14:creationId xmlns:p14="http://schemas.microsoft.com/office/powerpoint/2010/main" val="396922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CC169B-FA27-F520-B120-8AD78E23CEDF}"/>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071393B4-5B89-22EC-259E-8F50A2F81B3A}"/>
              </a:ext>
            </a:extLst>
          </p:cNvPr>
          <p:cNvSpPr>
            <a:spLocks noGrp="1"/>
          </p:cNvSpPr>
          <p:nvPr>
            <p:ph type="title"/>
          </p:nvPr>
        </p:nvSpPr>
        <p:spPr/>
        <p:txBody>
          <a:bodyPr/>
          <a:lstStyle/>
          <a:p>
            <a:r>
              <a:rPr lang="sv-SE" dirty="0"/>
              <a:t>Hemtentans status</a:t>
            </a:r>
          </a:p>
        </p:txBody>
      </p:sp>
      <p:sp>
        <p:nvSpPr>
          <p:cNvPr id="4" name="Text Placeholder 3">
            <a:extLst>
              <a:ext uri="{FF2B5EF4-FFF2-40B4-BE49-F238E27FC236}">
                <a16:creationId xmlns:a16="http://schemas.microsoft.com/office/drawing/2014/main" id="{8BC98BF6-E0AB-1DDF-1CA7-9885ECF04C11}"/>
              </a:ext>
            </a:extLst>
          </p:cNvPr>
          <p:cNvSpPr>
            <a:spLocks noGrp="1"/>
          </p:cNvSpPr>
          <p:nvPr>
            <p:ph type="body" sz="quarter" idx="11"/>
          </p:nvPr>
        </p:nvSpPr>
        <p:spPr/>
        <p:txBody>
          <a:bodyPr/>
          <a:lstStyle/>
          <a:p>
            <a:r>
              <a:rPr lang="sv-SE" dirty="0"/>
              <a:t>Pålitligt?</a:t>
            </a:r>
          </a:p>
          <a:p>
            <a:r>
              <a:rPr lang="sv-SE" dirty="0"/>
              <a:t>Har pålitligheten förändrats?</a:t>
            </a:r>
          </a:p>
          <a:p>
            <a:endParaRPr lang="sv-SE" dirty="0"/>
          </a:p>
          <a:p>
            <a:r>
              <a:rPr lang="sv-SE" dirty="0"/>
              <a:t>Uppsatser och examensarbeten?</a:t>
            </a:r>
          </a:p>
          <a:p>
            <a:endParaRPr lang="sv-SE" dirty="0"/>
          </a:p>
        </p:txBody>
      </p:sp>
    </p:spTree>
    <p:extLst>
      <p:ext uri="{BB962C8B-B14F-4D97-AF65-F5344CB8AC3E}">
        <p14:creationId xmlns:p14="http://schemas.microsoft.com/office/powerpoint/2010/main" val="2464564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95A4B7-A000-9D09-1F3C-81DDF1DC2CC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F5826157-7FC9-7197-2C4B-6D20BACD7DE0}"/>
              </a:ext>
            </a:extLst>
          </p:cNvPr>
          <p:cNvSpPr>
            <a:spLocks noGrp="1"/>
          </p:cNvSpPr>
          <p:nvPr>
            <p:ph type="title"/>
          </p:nvPr>
        </p:nvSpPr>
        <p:spPr/>
        <p:txBody>
          <a:bodyPr/>
          <a:lstStyle/>
          <a:p>
            <a:r>
              <a:rPr lang="en-US" i="1" dirty="0"/>
              <a:t>“I’m a student. You have no idea how much we’re using ChatGPT”</a:t>
            </a:r>
          </a:p>
        </p:txBody>
      </p:sp>
      <p:sp>
        <p:nvSpPr>
          <p:cNvPr id="4" name="Text Placeholder 3">
            <a:extLst>
              <a:ext uri="{FF2B5EF4-FFF2-40B4-BE49-F238E27FC236}">
                <a16:creationId xmlns:a16="http://schemas.microsoft.com/office/drawing/2014/main" id="{385C5DBA-7EBC-5C8E-3650-4B9696CAA1E7}"/>
              </a:ext>
            </a:extLst>
          </p:cNvPr>
          <p:cNvSpPr>
            <a:spLocks noGrp="1"/>
          </p:cNvSpPr>
          <p:nvPr>
            <p:ph type="body" sz="quarter" idx="11"/>
          </p:nvPr>
        </p:nvSpPr>
        <p:spPr/>
        <p:txBody>
          <a:bodyPr/>
          <a:lstStyle/>
          <a:p>
            <a:r>
              <a:rPr lang="en-GB" dirty="0"/>
              <a:t>Owen </a:t>
            </a:r>
            <a:r>
              <a:rPr lang="en-GB" dirty="0" err="1"/>
              <a:t>Kichizo</a:t>
            </a:r>
            <a:r>
              <a:rPr lang="en-GB" dirty="0"/>
              <a:t> Terry, student vid Columbia University</a:t>
            </a:r>
          </a:p>
          <a:p>
            <a:r>
              <a:rPr lang="en-US" dirty="0"/>
              <a:t>The Chronicle of Higher Education</a:t>
            </a:r>
          </a:p>
          <a:p>
            <a:endParaRPr lang="en-GB" dirty="0"/>
          </a:p>
          <a:p>
            <a:r>
              <a:rPr lang="sv-SE" dirty="0"/>
              <a:t>Huvudsakligt påstående: ChatGPT används inte för att skriva de faktiska orden i en uppsats, utan för att göra delar av "tänkandet" för att utforma uppsatsen.</a:t>
            </a:r>
            <a:endParaRPr lang="en-US" dirty="0"/>
          </a:p>
        </p:txBody>
      </p:sp>
    </p:spTree>
    <p:extLst>
      <p:ext uri="{BB962C8B-B14F-4D97-AF65-F5344CB8AC3E}">
        <p14:creationId xmlns:p14="http://schemas.microsoft.com/office/powerpoint/2010/main" val="2402165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B7B6A4-A903-AC89-CE07-8DFBCC74407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E22FB0DE-EB31-23C5-978E-A65457D57C9A}"/>
              </a:ext>
            </a:extLst>
          </p:cNvPr>
          <p:cNvSpPr>
            <a:spLocks noGrp="1"/>
          </p:cNvSpPr>
          <p:nvPr>
            <p:ph type="title"/>
          </p:nvPr>
        </p:nvSpPr>
        <p:spPr/>
        <p:txBody>
          <a:bodyPr/>
          <a:lstStyle/>
          <a:p>
            <a:r>
              <a:rPr lang="sv-SE" dirty="0"/>
              <a:t>Gymnasieskolan: Skolverket</a:t>
            </a:r>
          </a:p>
        </p:txBody>
      </p:sp>
      <p:sp>
        <p:nvSpPr>
          <p:cNvPr id="4" name="Text Placeholder 3">
            <a:extLst>
              <a:ext uri="{FF2B5EF4-FFF2-40B4-BE49-F238E27FC236}">
                <a16:creationId xmlns:a16="http://schemas.microsoft.com/office/drawing/2014/main" id="{256DF2FF-C492-2FA2-D909-B4A29DE5CD68}"/>
              </a:ext>
            </a:extLst>
          </p:cNvPr>
          <p:cNvSpPr>
            <a:spLocks noGrp="1"/>
          </p:cNvSpPr>
          <p:nvPr>
            <p:ph type="body" sz="quarter" idx="11"/>
          </p:nvPr>
        </p:nvSpPr>
        <p:spPr/>
        <p:txBody>
          <a:bodyPr/>
          <a:lstStyle/>
          <a:p>
            <a:r>
              <a:rPr lang="sv-SE" dirty="0"/>
              <a:t>Avråder användning av hemuppgifter för betygsättning.</a:t>
            </a:r>
          </a:p>
          <a:p>
            <a:pPr marL="0" indent="0">
              <a:buNone/>
            </a:pPr>
            <a:r>
              <a:rPr lang="sv-SE" i="1" dirty="0"/>
              <a:t>”Skolverkets rekommendation är att vi avråder från att använda inlämningsuppgifter som betygsunderlag om man som lärare bedömer att man inte kan säkerställa tillförlitligheten i innehållet. Inlämningsuppgifter kan användas som övning, men eftersom betygsättning är en myndighetsutövning måste den vara tillförlitlig och rättssäker. Det bygger på att betygsunderlaget går att lita på och att det uttrycker elevens kunskaper i ämnet.”</a:t>
            </a:r>
          </a:p>
          <a:p>
            <a:endParaRPr lang="en-US" dirty="0"/>
          </a:p>
        </p:txBody>
      </p:sp>
    </p:spTree>
    <p:extLst>
      <p:ext uri="{BB962C8B-B14F-4D97-AF65-F5344CB8AC3E}">
        <p14:creationId xmlns:p14="http://schemas.microsoft.com/office/powerpoint/2010/main" val="1176145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CEEEC8-A5C6-CD6A-B8C5-D2CABE269BD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7B9C64BD-AC5F-09D8-07B1-B29AA66C1B30}"/>
              </a:ext>
            </a:extLst>
          </p:cNvPr>
          <p:cNvSpPr>
            <a:spLocks noGrp="1"/>
          </p:cNvSpPr>
          <p:nvPr>
            <p:ph type="title"/>
          </p:nvPr>
        </p:nvSpPr>
        <p:spPr/>
        <p:txBody>
          <a:bodyPr/>
          <a:lstStyle/>
          <a:p>
            <a:r>
              <a:rPr lang="sv-SE" dirty="0"/>
              <a:t>Hemtenta: motarbeta fusk</a:t>
            </a:r>
          </a:p>
        </p:txBody>
      </p:sp>
      <p:sp>
        <p:nvSpPr>
          <p:cNvPr id="4" name="Text Placeholder 3">
            <a:extLst>
              <a:ext uri="{FF2B5EF4-FFF2-40B4-BE49-F238E27FC236}">
                <a16:creationId xmlns:a16="http://schemas.microsoft.com/office/drawing/2014/main" id="{E7D4E066-DECF-4C00-F9F7-2519657D787F}"/>
              </a:ext>
            </a:extLst>
          </p:cNvPr>
          <p:cNvSpPr>
            <a:spLocks noGrp="1"/>
          </p:cNvSpPr>
          <p:nvPr>
            <p:ph type="body" sz="quarter" idx="11"/>
          </p:nvPr>
        </p:nvSpPr>
        <p:spPr/>
        <p:txBody>
          <a:bodyPr/>
          <a:lstStyle/>
          <a:p>
            <a:r>
              <a:rPr lang="sv-SE" dirty="0"/>
              <a:t>Uppföljning av progression</a:t>
            </a:r>
          </a:p>
          <a:p>
            <a:r>
              <a:rPr lang="sv-SE" dirty="0"/>
              <a:t>Kontrollpunkter</a:t>
            </a:r>
          </a:p>
          <a:p>
            <a:r>
              <a:rPr lang="sv-SE" dirty="0"/>
              <a:t>Peer </a:t>
            </a:r>
            <a:r>
              <a:rPr lang="sv-SE" dirty="0" err="1"/>
              <a:t>review</a:t>
            </a:r>
            <a:endParaRPr lang="sv-SE" dirty="0"/>
          </a:p>
          <a:p>
            <a:r>
              <a:rPr lang="sv-SE" dirty="0"/>
              <a:t>Kontinuerlig bedömning</a:t>
            </a:r>
          </a:p>
          <a:p>
            <a:r>
              <a:rPr lang="sv-SE" dirty="0"/>
              <a:t>Frågor i relation med det specifika kurstillfället</a:t>
            </a:r>
            <a:endParaRPr lang="en-US" dirty="0"/>
          </a:p>
        </p:txBody>
      </p:sp>
    </p:spTree>
    <p:extLst>
      <p:ext uri="{BB962C8B-B14F-4D97-AF65-F5344CB8AC3E}">
        <p14:creationId xmlns:p14="http://schemas.microsoft.com/office/powerpoint/2010/main" val="3059716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DB4D5-F9D4-079F-73C6-213CFA6CE5A8}"/>
              </a:ext>
            </a:extLst>
          </p:cNvPr>
          <p:cNvPicPr>
            <a:picLocks noChangeAspect="1"/>
          </p:cNvPicPr>
          <p:nvPr/>
        </p:nvPicPr>
        <p:blipFill>
          <a:blip r:embed="rId2"/>
          <a:stretch>
            <a:fillRect/>
          </a:stretch>
        </p:blipFill>
        <p:spPr>
          <a:xfrm>
            <a:off x="2846891" y="235670"/>
            <a:ext cx="6498217" cy="6386660"/>
          </a:xfrm>
          <a:prstGeom prst="rect">
            <a:avLst/>
          </a:prstGeom>
          <a:ln w="28575">
            <a:solidFill>
              <a:schemeClr val="accent1"/>
            </a:solidFill>
          </a:ln>
        </p:spPr>
      </p:pic>
    </p:spTree>
    <p:extLst>
      <p:ext uri="{BB962C8B-B14F-4D97-AF65-F5344CB8AC3E}">
        <p14:creationId xmlns:p14="http://schemas.microsoft.com/office/powerpoint/2010/main" val="1855767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0343E-F33E-96D1-8043-04C567EFAABF}"/>
              </a:ext>
            </a:extLst>
          </p:cNvPr>
          <p:cNvPicPr>
            <a:picLocks noChangeAspect="1"/>
          </p:cNvPicPr>
          <p:nvPr/>
        </p:nvPicPr>
        <p:blipFill>
          <a:blip r:embed="rId2"/>
          <a:stretch>
            <a:fillRect/>
          </a:stretch>
        </p:blipFill>
        <p:spPr>
          <a:xfrm>
            <a:off x="2805845" y="275016"/>
            <a:ext cx="6580307" cy="6307968"/>
          </a:xfrm>
          <a:prstGeom prst="rect">
            <a:avLst/>
          </a:prstGeom>
          <a:ln w="28575">
            <a:solidFill>
              <a:schemeClr val="accent1"/>
            </a:solidFill>
          </a:ln>
        </p:spPr>
      </p:pic>
    </p:spTree>
    <p:extLst>
      <p:ext uri="{BB962C8B-B14F-4D97-AF65-F5344CB8AC3E}">
        <p14:creationId xmlns:p14="http://schemas.microsoft.com/office/powerpoint/2010/main" val="21808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3-05-08 11-35-11">
            <a:hlinkClick r:id="" action="ppaction://media"/>
            <a:extLst>
              <a:ext uri="{FF2B5EF4-FFF2-40B4-BE49-F238E27FC236}">
                <a16:creationId xmlns:a16="http://schemas.microsoft.com/office/drawing/2014/main" id="{DD165B1E-9040-BC84-A414-291040AB11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07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EAB24E-174B-05BB-F60E-2C16B0339AEC}"/>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57FC8863-206C-32A4-AFF9-7F412DD5F873}"/>
              </a:ext>
            </a:extLst>
          </p:cNvPr>
          <p:cNvSpPr>
            <a:spLocks noGrp="1"/>
          </p:cNvSpPr>
          <p:nvPr>
            <p:ph type="title"/>
          </p:nvPr>
        </p:nvSpPr>
        <p:spPr>
          <a:xfrm>
            <a:off x="589492" y="1180800"/>
            <a:ext cx="9186275" cy="756000"/>
          </a:xfrm>
        </p:spPr>
        <p:txBody>
          <a:bodyPr/>
          <a:lstStyle/>
          <a:p>
            <a:r>
              <a:rPr lang="sv-SE" dirty="0"/>
              <a:t>Alternativa examinationsformat</a:t>
            </a:r>
          </a:p>
        </p:txBody>
      </p:sp>
      <p:sp>
        <p:nvSpPr>
          <p:cNvPr id="4" name="Text Placeholder 3">
            <a:extLst>
              <a:ext uri="{FF2B5EF4-FFF2-40B4-BE49-F238E27FC236}">
                <a16:creationId xmlns:a16="http://schemas.microsoft.com/office/drawing/2014/main" id="{B828918C-4609-0AD1-6D0A-5E446A61291E}"/>
              </a:ext>
            </a:extLst>
          </p:cNvPr>
          <p:cNvSpPr>
            <a:spLocks noGrp="1"/>
          </p:cNvSpPr>
          <p:nvPr>
            <p:ph type="body" sz="quarter" idx="11"/>
          </p:nvPr>
        </p:nvSpPr>
        <p:spPr/>
        <p:txBody>
          <a:bodyPr/>
          <a:lstStyle/>
          <a:p>
            <a:r>
              <a:rPr lang="sv-SE" dirty="0"/>
              <a:t>Tentamen i sal med tentamensvärdar</a:t>
            </a:r>
          </a:p>
          <a:p>
            <a:r>
              <a:rPr lang="sv-SE" dirty="0"/>
              <a:t>Muntliga examinationer</a:t>
            </a:r>
          </a:p>
          <a:p>
            <a:r>
              <a:rPr lang="sv-SE" dirty="0"/>
              <a:t>Formativa bedömningsprocesser</a:t>
            </a:r>
          </a:p>
          <a:p>
            <a:r>
              <a:rPr lang="sv-SE" dirty="0"/>
              <a:t>Återkoppling i flera steg</a:t>
            </a:r>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1407124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DAB593-CA90-9E08-9FB8-0C47956BB2CF}"/>
              </a:ext>
            </a:extLst>
          </p:cNvPr>
          <p:cNvSpPr>
            <a:spLocks noGrp="1"/>
          </p:cNvSpPr>
          <p:nvPr>
            <p:ph type="ftr" sz="quarter" idx="12"/>
          </p:nvPr>
        </p:nvSpPr>
        <p:spPr/>
        <p:txBody>
          <a:bodyPr/>
          <a:lstStyle/>
          <a:p>
            <a:endParaRPr lang="en-GB" noProof="0"/>
          </a:p>
        </p:txBody>
      </p:sp>
      <p:sp>
        <p:nvSpPr>
          <p:cNvPr id="5" name="Title 4">
            <a:extLst>
              <a:ext uri="{FF2B5EF4-FFF2-40B4-BE49-F238E27FC236}">
                <a16:creationId xmlns:a16="http://schemas.microsoft.com/office/drawing/2014/main" id="{5534C028-B4E8-0651-DE47-464CC476F2DB}"/>
              </a:ext>
            </a:extLst>
          </p:cNvPr>
          <p:cNvSpPr>
            <a:spLocks noGrp="1"/>
          </p:cNvSpPr>
          <p:nvPr>
            <p:ph type="title"/>
          </p:nvPr>
        </p:nvSpPr>
        <p:spPr/>
        <p:txBody>
          <a:bodyPr/>
          <a:lstStyle/>
          <a:p>
            <a:r>
              <a:rPr lang="sv-SE" dirty="0"/>
              <a:t>Diskutera: Exempeluppgift</a:t>
            </a:r>
          </a:p>
        </p:txBody>
      </p:sp>
      <p:sp>
        <p:nvSpPr>
          <p:cNvPr id="6" name="Text Placeholder 5">
            <a:extLst>
              <a:ext uri="{FF2B5EF4-FFF2-40B4-BE49-F238E27FC236}">
                <a16:creationId xmlns:a16="http://schemas.microsoft.com/office/drawing/2014/main" id="{398BB051-461D-9911-FD01-104DD6A77E6E}"/>
              </a:ext>
            </a:extLst>
          </p:cNvPr>
          <p:cNvSpPr>
            <a:spLocks noGrp="1"/>
          </p:cNvSpPr>
          <p:nvPr>
            <p:ph type="body" sz="quarter" idx="11"/>
          </p:nvPr>
        </p:nvSpPr>
        <p:spPr/>
        <p:txBody>
          <a:bodyPr/>
          <a:lstStyle/>
          <a:p>
            <a:r>
              <a:rPr lang="sv-SE" dirty="0"/>
              <a:t>Med tanke på studenternas användning av AI-verktyg, ser du ett behov av att ändra uppgiften?</a:t>
            </a:r>
          </a:p>
          <a:p>
            <a:pPr lvl="1"/>
            <a:r>
              <a:rPr lang="sv-SE" dirty="0"/>
              <a:t>Varför? Varför inte?</a:t>
            </a:r>
          </a:p>
          <a:p>
            <a:pPr lvl="1"/>
            <a:r>
              <a:rPr lang="sv-SE" dirty="0"/>
              <a:t>Vilka ändringar skulle du föreslå?</a:t>
            </a:r>
          </a:p>
          <a:p>
            <a:r>
              <a:rPr lang="sv-SE" dirty="0"/>
              <a:t>Vilka ändringar är möjliga utan att ändra kursplanen?</a:t>
            </a:r>
          </a:p>
          <a:p>
            <a:r>
              <a:rPr lang="sv-SE" dirty="0"/>
              <a:t>Ser du några likheter med uppgifter i din egen kurs eller dina egna kurser?</a:t>
            </a:r>
            <a:endParaRPr lang="en-US" dirty="0"/>
          </a:p>
        </p:txBody>
      </p:sp>
    </p:spTree>
    <p:extLst>
      <p:ext uri="{BB962C8B-B14F-4D97-AF65-F5344CB8AC3E}">
        <p14:creationId xmlns:p14="http://schemas.microsoft.com/office/powerpoint/2010/main" val="3070669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5E60-F07B-473C-21C7-F31D721BED04}"/>
              </a:ext>
            </a:extLst>
          </p:cNvPr>
          <p:cNvPicPr>
            <a:picLocks noChangeAspect="1"/>
          </p:cNvPicPr>
          <p:nvPr/>
        </p:nvPicPr>
        <p:blipFill>
          <a:blip r:embed="rId3"/>
          <a:stretch>
            <a:fillRect/>
          </a:stretch>
        </p:blipFill>
        <p:spPr>
          <a:xfrm>
            <a:off x="2403858" y="126324"/>
            <a:ext cx="7384283" cy="6605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CA0A60E-5DFA-7717-DF49-F225A3F1D4AB}"/>
              </a:ext>
            </a:extLst>
          </p:cNvPr>
          <p:cNvSpPr txBox="1"/>
          <p:nvPr/>
        </p:nvSpPr>
        <p:spPr>
          <a:xfrm>
            <a:off x="9980578" y="4972727"/>
            <a:ext cx="2042809" cy="1754326"/>
          </a:xfrm>
          <a:prstGeom prst="rect">
            <a:avLst/>
          </a:prstGeom>
          <a:noFill/>
          <a:ln w="12700">
            <a:solidFill>
              <a:schemeClr val="tx1"/>
            </a:solidFill>
          </a:ln>
        </p:spPr>
        <p:txBody>
          <a:bodyPr wrap="square" rtlCol="0">
            <a:spAutoFit/>
          </a:bodyPr>
          <a:lstStyle/>
          <a:p>
            <a:r>
              <a:rPr lang="sv-SE" dirty="0">
                <a:solidFill>
                  <a:srgbClr val="585858"/>
                </a:solidFill>
                <a:latin typeface="+mj-lt"/>
              </a:rPr>
              <a:t>Fotnot: Den här uppgiften användes 2022 och gjordes om helt och hållet för kurstillfället 2023.</a:t>
            </a:r>
          </a:p>
        </p:txBody>
      </p:sp>
    </p:spTree>
    <p:extLst>
      <p:ext uri="{BB962C8B-B14F-4D97-AF65-F5344CB8AC3E}">
        <p14:creationId xmlns:p14="http://schemas.microsoft.com/office/powerpoint/2010/main" val="13616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5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DADA53-5C77-6194-4367-02A0170587D0}"/>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3C6A3813-E464-6E10-5D41-F35649C63EF1}"/>
              </a:ext>
            </a:extLst>
          </p:cNvPr>
          <p:cNvSpPr>
            <a:spLocks noGrp="1"/>
          </p:cNvSpPr>
          <p:nvPr>
            <p:ph type="title"/>
          </p:nvPr>
        </p:nvSpPr>
        <p:spPr/>
        <p:txBody>
          <a:bodyPr/>
          <a:lstStyle/>
          <a:p>
            <a:r>
              <a:rPr lang="en-US" dirty="0"/>
              <a:t>VAD ÄR GENERATIV AI?</a:t>
            </a:r>
          </a:p>
        </p:txBody>
      </p:sp>
      <p:sp>
        <p:nvSpPr>
          <p:cNvPr id="4" name="Text Placeholder 3">
            <a:extLst>
              <a:ext uri="{FF2B5EF4-FFF2-40B4-BE49-F238E27FC236}">
                <a16:creationId xmlns:a16="http://schemas.microsoft.com/office/drawing/2014/main" id="{B2DDA6DE-38E0-57E1-6AB9-E7A0AFF09CD9}"/>
              </a:ext>
            </a:extLst>
          </p:cNvPr>
          <p:cNvSpPr>
            <a:spLocks noGrp="1"/>
          </p:cNvSpPr>
          <p:nvPr>
            <p:ph type="body" sz="quarter" idx="11"/>
          </p:nvPr>
        </p:nvSpPr>
        <p:spPr/>
        <p:txBody>
          <a:bodyPr/>
          <a:lstStyle/>
          <a:p>
            <a:r>
              <a:rPr lang="sv-SE" dirty="0"/>
              <a:t>AI byggd för att skapa innehåll</a:t>
            </a:r>
          </a:p>
          <a:p>
            <a:pPr lvl="1"/>
            <a:r>
              <a:rPr lang="sv-SE" dirty="0"/>
              <a:t>Text</a:t>
            </a:r>
          </a:p>
          <a:p>
            <a:pPr lvl="1"/>
            <a:r>
              <a:rPr lang="sv-SE" dirty="0"/>
              <a:t>Bild</a:t>
            </a:r>
          </a:p>
          <a:p>
            <a:pPr lvl="1"/>
            <a:r>
              <a:rPr lang="sv-SE" dirty="0"/>
              <a:t>Video</a:t>
            </a:r>
          </a:p>
          <a:p>
            <a:pPr lvl="1"/>
            <a:r>
              <a:rPr lang="sv-SE" dirty="0"/>
              <a:t>Ljud</a:t>
            </a:r>
          </a:p>
          <a:p>
            <a:r>
              <a:rPr lang="sv-SE" dirty="0"/>
              <a:t>En modell av innehållet skapas baserat på stora mängder träningsdata.</a:t>
            </a:r>
          </a:p>
          <a:p>
            <a:r>
              <a:rPr lang="sv-SE" dirty="0"/>
              <a:t>Modellen används för att generera nytt innehåll.</a:t>
            </a:r>
            <a:endParaRPr lang="en-US" dirty="0"/>
          </a:p>
        </p:txBody>
      </p:sp>
    </p:spTree>
    <p:extLst>
      <p:ext uri="{BB962C8B-B14F-4D97-AF65-F5344CB8AC3E}">
        <p14:creationId xmlns:p14="http://schemas.microsoft.com/office/powerpoint/2010/main" val="64540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6B3F2A-990A-8061-E9EC-2F86AECEC7E4}"/>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033F70D6-A622-4D6F-AB43-D0B457DE2872}"/>
              </a:ext>
            </a:extLst>
          </p:cNvPr>
          <p:cNvSpPr>
            <a:spLocks noGrp="1"/>
          </p:cNvSpPr>
          <p:nvPr>
            <p:ph type="title"/>
          </p:nvPr>
        </p:nvSpPr>
        <p:spPr/>
        <p:txBody>
          <a:bodyPr/>
          <a:lstStyle/>
          <a:p>
            <a:r>
              <a:rPr lang="en-US"/>
              <a:t>GPT</a:t>
            </a:r>
          </a:p>
        </p:txBody>
      </p:sp>
      <p:sp>
        <p:nvSpPr>
          <p:cNvPr id="4" name="Text Placeholder 3">
            <a:extLst>
              <a:ext uri="{FF2B5EF4-FFF2-40B4-BE49-F238E27FC236}">
                <a16:creationId xmlns:a16="http://schemas.microsoft.com/office/drawing/2014/main" id="{2CEB8540-3DE5-8C77-2641-29B1578947FC}"/>
              </a:ext>
            </a:extLst>
          </p:cNvPr>
          <p:cNvSpPr>
            <a:spLocks noGrp="1"/>
          </p:cNvSpPr>
          <p:nvPr>
            <p:ph type="body" sz="quarter" idx="11"/>
          </p:nvPr>
        </p:nvSpPr>
        <p:spPr/>
        <p:txBody>
          <a:bodyPr/>
          <a:lstStyle/>
          <a:p>
            <a:r>
              <a:rPr lang="en-US" dirty="0"/>
              <a:t>Generative Pre-trained Transformer</a:t>
            </a:r>
          </a:p>
          <a:p>
            <a:r>
              <a:rPr lang="en-US" dirty="0"/>
              <a:t>Large Language Model (LLM)</a:t>
            </a:r>
          </a:p>
          <a:p>
            <a:r>
              <a:rPr lang="sv-SE" dirty="0"/>
              <a:t>Skapar text enligt statistisk sannolikhet </a:t>
            </a:r>
          </a:p>
          <a:p>
            <a:pPr lvl="1"/>
            <a:r>
              <a:rPr lang="sv-SE" dirty="0"/>
              <a:t>Vilket är det mest sannolika ordet att lägga till härnäst, med hänsyn till det tidigare innehållet och den ursprungliga prompten?</a:t>
            </a:r>
            <a:endParaRPr lang="en-US" dirty="0"/>
          </a:p>
          <a:p>
            <a:endParaRPr lang="en-US" dirty="0"/>
          </a:p>
        </p:txBody>
      </p:sp>
    </p:spTree>
    <p:extLst>
      <p:ext uri="{BB962C8B-B14F-4D97-AF65-F5344CB8AC3E}">
        <p14:creationId xmlns:p14="http://schemas.microsoft.com/office/powerpoint/2010/main" val="23876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7E3F2C-C230-611F-0BB7-0F075D1E271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CCCD3A11-4F83-3EC8-1837-B2D25F51090F}"/>
              </a:ext>
            </a:extLst>
          </p:cNvPr>
          <p:cNvSpPr>
            <a:spLocks noGrp="1"/>
          </p:cNvSpPr>
          <p:nvPr>
            <p:ph type="title"/>
          </p:nvPr>
        </p:nvSpPr>
        <p:spPr>
          <a:xfrm>
            <a:off x="589492" y="1180800"/>
            <a:ext cx="9980972" cy="756000"/>
          </a:xfrm>
        </p:spPr>
        <p:txBody>
          <a:bodyPr/>
          <a:lstStyle/>
          <a:p>
            <a:r>
              <a:rPr lang="en-US" dirty="0"/>
              <a:t>EXEMPEL PÅ AI chatbots</a:t>
            </a:r>
          </a:p>
        </p:txBody>
      </p:sp>
      <p:sp>
        <p:nvSpPr>
          <p:cNvPr id="4" name="Text Placeholder 3">
            <a:extLst>
              <a:ext uri="{FF2B5EF4-FFF2-40B4-BE49-F238E27FC236}">
                <a16:creationId xmlns:a16="http://schemas.microsoft.com/office/drawing/2014/main" id="{5E0C5B5F-AF0D-CC6A-95EB-43B879FF18DF}"/>
              </a:ext>
            </a:extLst>
          </p:cNvPr>
          <p:cNvSpPr>
            <a:spLocks noGrp="1"/>
          </p:cNvSpPr>
          <p:nvPr>
            <p:ph type="body" sz="quarter" idx="11"/>
          </p:nvPr>
        </p:nvSpPr>
        <p:spPr>
          <a:xfrm>
            <a:off x="1071025" y="4074606"/>
            <a:ext cx="2979908" cy="1291212"/>
          </a:xfrm>
        </p:spPr>
        <p:txBody>
          <a:bodyPr anchor="ctr"/>
          <a:lstStyle/>
          <a:p>
            <a:pPr marL="0" indent="0" algn="ctr">
              <a:buNone/>
            </a:pPr>
            <a:r>
              <a:rPr lang="en-US" dirty="0"/>
              <a:t>ChatGPT (OpenAI)</a:t>
            </a:r>
          </a:p>
        </p:txBody>
      </p:sp>
      <p:pic>
        <p:nvPicPr>
          <p:cNvPr id="1026" name="Picture 2">
            <a:extLst>
              <a:ext uri="{FF2B5EF4-FFF2-40B4-BE49-F238E27FC236}">
                <a16:creationId xmlns:a16="http://schemas.microsoft.com/office/drawing/2014/main" id="{3C79EDBD-4C4F-444F-2E76-4EF411FEE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373" y="2795486"/>
            <a:ext cx="1291212" cy="129121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7ED4EAF5-A031-864F-FDC9-D136ECFD9D6E}"/>
              </a:ext>
            </a:extLst>
          </p:cNvPr>
          <p:cNvSpPr txBox="1">
            <a:spLocks/>
          </p:cNvSpPr>
          <p:nvPr/>
        </p:nvSpPr>
        <p:spPr>
          <a:xfrm>
            <a:off x="4807214" y="4086698"/>
            <a:ext cx="2577572" cy="1291212"/>
          </a:xfrm>
          <a:prstGeom prst="rect">
            <a:avLst/>
          </a:prstGeom>
        </p:spPr>
        <p:txBody>
          <a:bodyPr anchor="ctr"/>
          <a:lstStyle>
            <a:lvl1pPr marL="342000" indent="-342000" algn="l" defTabSz="914400" rtl="0" eaLnBrk="1" latinLnBrk="0" hangingPunct="1">
              <a:lnSpc>
                <a:spcPct val="90000"/>
              </a:lnSpc>
              <a:spcBef>
                <a:spcPts val="1000"/>
              </a:spcBef>
              <a:buFont typeface="Arial" panose="020B0604020202020204" pitchFamily="34" charset="0"/>
              <a:buChar char="•"/>
              <a:defRPr sz="2400" kern="1200" baseline="0">
                <a:solidFill>
                  <a:srgbClr val="585858"/>
                </a:solidFill>
                <a:latin typeface="+mj-lt"/>
                <a:ea typeface="+mn-ea"/>
                <a:cs typeface="+mn-cs"/>
              </a:defRPr>
            </a:lvl1pPr>
            <a:lvl2pPr marL="742950" indent="-285750" algn="l" defTabSz="914400" rtl="0" eaLnBrk="1" latinLnBrk="0" hangingPunct="1">
              <a:lnSpc>
                <a:spcPct val="90000"/>
              </a:lnSpc>
              <a:spcBef>
                <a:spcPts val="500"/>
              </a:spcBef>
              <a:buSzPct val="100000"/>
              <a:buFont typeface="Arial" panose="020B0604020202020204" pitchFamily="34" charset="0"/>
              <a:buChar char="◦"/>
              <a:defRPr sz="2000" kern="1200">
                <a:solidFill>
                  <a:srgbClr val="58585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Bard (Google)</a:t>
            </a:r>
          </a:p>
        </p:txBody>
      </p:sp>
      <p:sp>
        <p:nvSpPr>
          <p:cNvPr id="7" name="Text Placeholder 3">
            <a:extLst>
              <a:ext uri="{FF2B5EF4-FFF2-40B4-BE49-F238E27FC236}">
                <a16:creationId xmlns:a16="http://schemas.microsoft.com/office/drawing/2014/main" id="{C97FCA82-17A9-DA2F-8919-81FA55E8D615}"/>
              </a:ext>
            </a:extLst>
          </p:cNvPr>
          <p:cNvSpPr txBox="1">
            <a:spLocks/>
          </p:cNvSpPr>
          <p:nvPr/>
        </p:nvSpPr>
        <p:spPr>
          <a:xfrm>
            <a:off x="7856854" y="4074606"/>
            <a:ext cx="3108962" cy="1291212"/>
          </a:xfrm>
          <a:prstGeom prst="rect">
            <a:avLst/>
          </a:prstGeom>
        </p:spPr>
        <p:txBody>
          <a:bodyPr anchor="ctr"/>
          <a:lstStyle>
            <a:lvl1pPr marL="342000" indent="-342000" algn="l" defTabSz="914400" rtl="0" eaLnBrk="1" latinLnBrk="0" hangingPunct="1">
              <a:lnSpc>
                <a:spcPct val="90000"/>
              </a:lnSpc>
              <a:spcBef>
                <a:spcPts val="1000"/>
              </a:spcBef>
              <a:buFont typeface="Arial" panose="020B0604020202020204" pitchFamily="34" charset="0"/>
              <a:buChar char="•"/>
              <a:defRPr sz="2400" kern="1200" baseline="0">
                <a:solidFill>
                  <a:srgbClr val="585858"/>
                </a:solidFill>
                <a:latin typeface="+mj-lt"/>
                <a:ea typeface="+mn-ea"/>
                <a:cs typeface="+mn-cs"/>
              </a:defRPr>
            </a:lvl1pPr>
            <a:lvl2pPr marL="742950" indent="-285750" algn="l" defTabSz="914400" rtl="0" eaLnBrk="1" latinLnBrk="0" hangingPunct="1">
              <a:lnSpc>
                <a:spcPct val="90000"/>
              </a:lnSpc>
              <a:spcBef>
                <a:spcPts val="500"/>
              </a:spcBef>
              <a:buSzPct val="100000"/>
              <a:buFont typeface="Arial" panose="020B0604020202020204" pitchFamily="34" charset="0"/>
              <a:buChar char="◦"/>
              <a:defRPr sz="2000" kern="1200">
                <a:solidFill>
                  <a:srgbClr val="58585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Bing Chat (Microsoft)</a:t>
            </a:r>
          </a:p>
        </p:txBody>
      </p:sp>
      <p:pic>
        <p:nvPicPr>
          <p:cNvPr id="1028" name="Picture 4">
            <a:extLst>
              <a:ext uri="{FF2B5EF4-FFF2-40B4-BE49-F238E27FC236}">
                <a16:creationId xmlns:a16="http://schemas.microsoft.com/office/drawing/2014/main" id="{A6A50303-0F65-3992-3F91-E74AC0F0C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394" y="2783394"/>
            <a:ext cx="1291212" cy="1291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B20330-4095-C0AD-F4B7-F484250A2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415" y="2800453"/>
            <a:ext cx="851840" cy="128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62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E07DAA-9DE7-DEA4-881F-FA05F5BF5145}"/>
              </a:ext>
            </a:extLst>
          </p:cNvPr>
          <p:cNvSpPr>
            <a:spLocks noGrp="1"/>
          </p:cNvSpPr>
          <p:nvPr>
            <p:ph type="ftr" sz="quarter" idx="12"/>
          </p:nvPr>
        </p:nvSpPr>
        <p:spPr>
          <a:xfrm>
            <a:off x="3742441" y="6356357"/>
            <a:ext cx="4826524" cy="365125"/>
          </a:xfrm>
        </p:spPr>
        <p:txBody>
          <a:bodyPr/>
          <a:lstStyle/>
          <a:p>
            <a:endParaRPr lang="sv-SE"/>
          </a:p>
        </p:txBody>
      </p:sp>
      <p:sp>
        <p:nvSpPr>
          <p:cNvPr id="3" name="Title 2">
            <a:extLst>
              <a:ext uri="{FF2B5EF4-FFF2-40B4-BE49-F238E27FC236}">
                <a16:creationId xmlns:a16="http://schemas.microsoft.com/office/drawing/2014/main" id="{ABA547B6-E1ED-A369-1DA4-EC6CCAC0C1B2}"/>
              </a:ext>
            </a:extLst>
          </p:cNvPr>
          <p:cNvSpPr>
            <a:spLocks noGrp="1"/>
          </p:cNvSpPr>
          <p:nvPr>
            <p:ph type="title"/>
          </p:nvPr>
        </p:nvSpPr>
        <p:spPr/>
        <p:txBody>
          <a:bodyPr/>
          <a:lstStyle/>
          <a:p>
            <a:r>
              <a:rPr lang="en-US"/>
              <a:t>AI Sweden: GPT-SW3</a:t>
            </a:r>
          </a:p>
        </p:txBody>
      </p:sp>
      <p:sp>
        <p:nvSpPr>
          <p:cNvPr id="4" name="Text Placeholder 3">
            <a:extLst>
              <a:ext uri="{FF2B5EF4-FFF2-40B4-BE49-F238E27FC236}">
                <a16:creationId xmlns:a16="http://schemas.microsoft.com/office/drawing/2014/main" id="{501D35FD-BD3C-B1AE-9A44-7E70251F8D6D}"/>
              </a:ext>
            </a:extLst>
          </p:cNvPr>
          <p:cNvSpPr>
            <a:spLocks noGrp="1"/>
          </p:cNvSpPr>
          <p:nvPr>
            <p:ph type="body" sz="quarter" idx="11"/>
          </p:nvPr>
        </p:nvSpPr>
        <p:spPr/>
        <p:txBody>
          <a:bodyPr/>
          <a:lstStyle/>
          <a:p>
            <a:pPr marL="0" indent="0">
              <a:buNone/>
            </a:pPr>
            <a:r>
              <a:rPr lang="sv-SE" i="1" dirty="0"/>
              <a:t>"AI Sweden utvecklar tillsammans med RISE och WASP WARA Media &amp; </a:t>
            </a:r>
            <a:r>
              <a:rPr lang="sv-SE" i="1" dirty="0" err="1"/>
              <a:t>Language</a:t>
            </a:r>
            <a:r>
              <a:rPr lang="sv-SE" i="1" dirty="0"/>
              <a:t> en storskalig generativ språkmodell för de nordiska språken, främst svenska."</a:t>
            </a:r>
            <a:br>
              <a:rPr lang="en-GB" i="1" dirty="0"/>
            </a:br>
            <a:r>
              <a:rPr lang="en-GB" i="1" dirty="0">
                <a:hlinkClick r:id="rId3"/>
              </a:rPr>
              <a:t>https://www.ai.se/en/node/81535/gpt-sw3</a:t>
            </a:r>
            <a:r>
              <a:rPr lang="en-GB" i="1" dirty="0"/>
              <a:t> </a:t>
            </a:r>
          </a:p>
          <a:p>
            <a:pPr marL="0" indent="0">
              <a:buNone/>
            </a:pPr>
            <a:endParaRPr lang="en-GB" i="1" dirty="0"/>
          </a:p>
          <a:p>
            <a:pPr marL="0" indent="0">
              <a:buNone/>
            </a:pPr>
            <a:r>
              <a:rPr lang="sv-SE" dirty="0"/>
              <a:t>Blogginlägg om GPT-SW3, träningsdata och förhandsversion finns på följande adress </a:t>
            </a:r>
            <a:r>
              <a:rPr lang="en-GB" dirty="0">
                <a:hlinkClick r:id="rId4"/>
              </a:rPr>
              <a:t>https://medium.com/ai-sweden</a:t>
            </a:r>
            <a:endParaRPr lang="en-GB" dirty="0"/>
          </a:p>
          <a:p>
            <a:endParaRPr lang="en-US" dirty="0"/>
          </a:p>
        </p:txBody>
      </p:sp>
    </p:spTree>
    <p:extLst>
      <p:ext uri="{BB962C8B-B14F-4D97-AF65-F5344CB8AC3E}">
        <p14:creationId xmlns:p14="http://schemas.microsoft.com/office/powerpoint/2010/main" val="3251403464"/>
      </p:ext>
    </p:extLst>
  </p:cSld>
  <p:clrMapOvr>
    <a:masterClrMapping/>
  </p:clrMapOvr>
</p:sld>
</file>

<file path=ppt/theme/theme1.xml><?xml version="1.0" encoding="utf-8"?>
<a:theme xmlns:a="http://schemas.openxmlformats.org/drawingml/2006/main" name="Dark">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86449845-FA37-45F5-BDF9-302ED25A7742}"/>
    </a:ext>
  </a:extLst>
</a:theme>
</file>

<file path=ppt/theme/theme2.xml><?xml version="1.0" encoding="utf-8"?>
<a:theme xmlns:a="http://schemas.openxmlformats.org/drawingml/2006/main" name="Light">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23CBF824-2F9B-4EA9-9FCE-D1DDE7550A52}"/>
    </a:ext>
  </a:extLst>
</a:theme>
</file>

<file path=ppt/theme/theme3.xml><?xml version="1.0" encoding="utf-8"?>
<a:theme xmlns:a="http://schemas.openxmlformats.org/drawingml/2006/main" name="Fancy shite">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238A5F11-B36F-4277-B47E-3344E766FC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1c2d1d-6d93-42d4-89fe-73acd64db036">
      <Terms xmlns="http://schemas.microsoft.com/office/infopath/2007/PartnerControls"/>
    </lcf76f155ced4ddcb4097134ff3c332f>
    <TaxCatchAll xmlns="a08391d3-56f1-46b7-81db-0cd92d945a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5281E42A7C63C4184E2CBBD72B9E391" ma:contentTypeVersion="16" ma:contentTypeDescription="Skapa ett nytt dokument." ma:contentTypeScope="" ma:versionID="500adb1bbea5d038d59a81331231fde3">
  <xsd:schema xmlns:xsd="http://www.w3.org/2001/XMLSchema" xmlns:xs="http://www.w3.org/2001/XMLSchema" xmlns:p="http://schemas.microsoft.com/office/2006/metadata/properties" xmlns:ns2="0d1c2d1d-6d93-42d4-89fe-73acd64db036" xmlns:ns3="a08391d3-56f1-46b7-81db-0cd92d945ae5" targetNamespace="http://schemas.microsoft.com/office/2006/metadata/properties" ma:root="true" ma:fieldsID="ba1a62e3e2f79d811bea7e5b65ab514e" ns2:_="" ns3:_="">
    <xsd:import namespace="0d1c2d1d-6d93-42d4-89fe-73acd64db036"/>
    <xsd:import namespace="a08391d3-56f1-46b7-81db-0cd92d945a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c2d1d-6d93-42d4-89fe-73acd64db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dd8dd21-c52e-4982-9ace-c90e825206b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8391d3-56f1-46b7-81db-0cd92d945ae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628181d-7e27-4966-91a4-35dc8d47435a}" ma:internalName="TaxCatchAll" ma:showField="CatchAllData" ma:web="a08391d3-56f1-46b7-81db-0cd92d945ae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E5720-6504-4EA3-A098-52114B26F91D}">
  <ds:schemaRefs>
    <ds:schemaRef ds:uri="0d1c2d1d-6d93-42d4-89fe-73acd64db036"/>
    <ds:schemaRef ds:uri="http://purl.org/dc/elements/1.1/"/>
    <ds:schemaRef ds:uri="http://schemas.microsoft.com/office/2006/metadata/properties"/>
    <ds:schemaRef ds:uri="http://purl.org/dc/terms/"/>
    <ds:schemaRef ds:uri="http://schemas.openxmlformats.org/package/2006/metadata/core-properties"/>
    <ds:schemaRef ds:uri="a08391d3-56f1-46b7-81db-0cd92d945ae5"/>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0CC86F9-88F8-4A4A-9887-7D80495D99E5}">
  <ds:schemaRefs>
    <ds:schemaRef ds:uri="0d1c2d1d-6d93-42d4-89fe-73acd64db036"/>
    <ds:schemaRef ds:uri="a08391d3-56f1-46b7-81db-0cd92d945a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EF689D-5A64-41BA-BCA9-B8DE76DAF9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10228</TotalTime>
  <Words>2408</Words>
  <Application>Microsoft Office PowerPoint</Application>
  <PresentationFormat>Widescreen</PresentationFormat>
  <Paragraphs>268</Paragraphs>
  <Slides>53</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Arial</vt:lpstr>
      <vt:lpstr>Calibri</vt:lpstr>
      <vt:lpstr>Georgia</vt:lpstr>
      <vt:lpstr>Lucida Grande</vt:lpstr>
      <vt:lpstr>Open Sans</vt:lpstr>
      <vt:lpstr>SF Pro Display</vt:lpstr>
      <vt:lpstr>Sora</vt:lpstr>
      <vt:lpstr>Source Sans Pro</vt:lpstr>
      <vt:lpstr>Times New Roman</vt:lpstr>
      <vt:lpstr>Dark</vt:lpstr>
      <vt:lpstr>Light</vt:lpstr>
      <vt:lpstr>Fancy shite</vt:lpstr>
      <vt:lpstr>AI I UTBILDNING</vt:lpstr>
      <vt:lpstr>INNEHÅLL</vt:lpstr>
      <vt:lpstr>IntroduKtion</vt:lpstr>
      <vt:lpstr>VAD ÄR AI?</vt:lpstr>
      <vt:lpstr>PowerPoint Presentation</vt:lpstr>
      <vt:lpstr>VAD ÄR GENERATIV AI?</vt:lpstr>
      <vt:lpstr>GPT</vt:lpstr>
      <vt:lpstr>EXEMPEL PÅ AI chatbots</vt:lpstr>
      <vt:lpstr>AI Sweden: GPT-SW3</vt:lpstr>
      <vt:lpstr>Att överväga  för lärare</vt:lpstr>
      <vt:lpstr>Eventuella risker/problem</vt:lpstr>
      <vt:lpstr>Påverkan på utbildningen? Aktuella Debattexempel </vt:lpstr>
      <vt:lpstr>Rättvisa, lika villkor och digital litteracitet</vt:lpstr>
      <vt:lpstr>PowerPoint Presentation</vt:lpstr>
      <vt:lpstr>Hypoteser från undersökningen</vt:lpstr>
      <vt:lpstr>Hypotheses from AI in Academia Survey</vt:lpstr>
      <vt:lpstr>Chalmers student survey</vt:lpstr>
      <vt:lpstr>Chalmers student survey</vt:lpstr>
      <vt:lpstr>Etiska riktlinjer</vt:lpstr>
      <vt:lpstr>Ethical use of AI in education</vt:lpstr>
      <vt:lpstr>Ethical use of AI in education</vt:lpstr>
      <vt:lpstr>Exempel på AI för lärare</vt:lpstr>
      <vt:lpstr>Endast Privat användning</vt:lpstr>
      <vt:lpstr>Auto-GPT</vt:lpstr>
      <vt:lpstr>PowerPoint Presentation</vt:lpstr>
      <vt:lpstr>Parrot AI</vt:lpstr>
      <vt:lpstr>PowerPoint Presentation</vt:lpstr>
      <vt:lpstr>Taskade</vt:lpstr>
      <vt:lpstr>Phind</vt:lpstr>
      <vt:lpstr>PowerPoint Presentation</vt:lpstr>
      <vt:lpstr>PDFGPT</vt:lpstr>
      <vt:lpstr>PowerPoint Presentation</vt:lpstr>
      <vt:lpstr>Slides AI</vt:lpstr>
      <vt:lpstr>Quillbot</vt:lpstr>
      <vt:lpstr>PowerPoint Presentation</vt:lpstr>
      <vt:lpstr>Semantic Scholar</vt:lpstr>
      <vt:lpstr>PowerPoint Presentation</vt:lpstr>
      <vt:lpstr>Elicit</vt:lpstr>
      <vt:lpstr>PowerPoint Presentation</vt:lpstr>
      <vt:lpstr>Sammanfattning av exempelverktyg</vt:lpstr>
      <vt:lpstr>AI I verktyg vi Kanske redan känner till?</vt:lpstr>
      <vt:lpstr>Diskussion</vt:lpstr>
      <vt:lpstr>Examination</vt:lpstr>
      <vt:lpstr>Hemtentans status</vt:lpstr>
      <vt:lpstr>“I’m a student. You have no idea how much we’re using ChatGPT”</vt:lpstr>
      <vt:lpstr>Gymnasieskolan: Skolverket</vt:lpstr>
      <vt:lpstr>Hemtenta: motarbeta fusk</vt:lpstr>
      <vt:lpstr>PowerPoint Presentation</vt:lpstr>
      <vt:lpstr>PowerPoint Presentation</vt:lpstr>
      <vt:lpstr>Alternativa examinationsformat</vt:lpstr>
      <vt:lpstr>Diskutera: Exempeluppgift</vt:lpstr>
      <vt:lpstr>PowerPoint Presentation</vt:lpstr>
      <vt:lpstr>PowerPoint Presentation</vt:lpstr>
    </vt:vector>
  </TitlesOfParts>
  <Company>Jönköping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Supervision on Third-cycle Level – a Social Practice</dc:title>
  <dc:creator>Elisabet Sandblom</dc:creator>
  <cp:lastModifiedBy>Martin Larsson</cp:lastModifiedBy>
  <cp:revision>2</cp:revision>
  <cp:lastPrinted>2023-05-16T15:33:33Z</cp:lastPrinted>
  <dcterms:created xsi:type="dcterms:W3CDTF">2022-11-15T16:48:21Z</dcterms:created>
  <dcterms:modified xsi:type="dcterms:W3CDTF">2023-07-24T11:09:26Z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0x01010035281E42A7C63C4184E2CBBD72B9E391</vt:lpwstr>
  </property>
  <property fmtid="{D5CDD505-2E9C-101B-9397-08002B2CF9AE}" pid="3" name="MediaServiceImageTags">
    <vt:lpwstr/>
  </property>
</Properties>
</file>